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72" r:id="rId2"/>
    <p:sldMasterId id="2147483673" r:id="rId3"/>
    <p:sldMasterId id="2147483696" r:id="rId4"/>
    <p:sldMasterId id="2147483702" r:id="rId5"/>
    <p:sldMasterId id="2147483708" r:id="rId6"/>
    <p:sldMasterId id="2147483693" r:id="rId7"/>
  </p:sldMasterIdLst>
  <p:notesMasterIdLst>
    <p:notesMasterId r:id="rId14"/>
  </p:notesMasterIdLst>
  <p:sldIdLst>
    <p:sldId id="272" r:id="rId8"/>
    <p:sldId id="307" r:id="rId9"/>
    <p:sldId id="315" r:id="rId10"/>
    <p:sldId id="316" r:id="rId11"/>
    <p:sldId id="314" r:id="rId12"/>
    <p:sldId id="261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BF20AE-F1D5-4865-989D-93BE71AD49F7}">
          <p14:sldIdLst>
            <p14:sldId id="272"/>
            <p14:sldId id="307"/>
            <p14:sldId id="315"/>
            <p14:sldId id="316"/>
            <p14:sldId id="314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  <a:srgbClr val="D8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4F86-B24D-4A75-B339-9F8F07546942}" type="datetimeFigureOut">
              <a:rPr lang="pt-PT" smtClean="0"/>
              <a:t>30/04/2021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4FA2-355B-4352-8355-D657B129A3C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1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00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434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0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258432"/>
            <a:ext cx="7886700" cy="50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0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DD2"/>
                </a:solidFill>
              </a:defRPr>
            </a:lvl1pPr>
            <a:lvl2pPr>
              <a:defRPr>
                <a:solidFill>
                  <a:srgbClr val="008DD2"/>
                </a:solidFill>
              </a:defRPr>
            </a:lvl2pPr>
            <a:lvl3pPr>
              <a:defRPr>
                <a:solidFill>
                  <a:srgbClr val="008DD2"/>
                </a:solidFill>
              </a:defRPr>
            </a:lvl3pPr>
            <a:lvl4pPr>
              <a:defRPr>
                <a:solidFill>
                  <a:srgbClr val="008DD2"/>
                </a:solidFill>
              </a:defRPr>
            </a:lvl4pPr>
            <a:lvl5pPr>
              <a:defRPr>
                <a:solidFill>
                  <a:srgbClr val="008DD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07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008DD2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008DD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698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rgbClr val="008DD2"/>
                </a:solidFill>
              </a:defRPr>
            </a:lvl1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768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3362994"/>
            <a:ext cx="5086350" cy="1516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592024"/>
            <a:ext cx="508635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643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87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1258432"/>
            <a:ext cx="7886700" cy="50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667838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03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420581"/>
            <a:ext cx="7886700" cy="17709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pt-PT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191551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02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8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7636" y="2259241"/>
            <a:ext cx="7837714" cy="1839230"/>
          </a:xfrm>
          <a:prstGeom prst="rect">
            <a:avLst/>
          </a:prstGeom>
        </p:spPr>
        <p:txBody>
          <a:bodyPr anchor="ctr" anchorCtr="1"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separator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49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9" y="406238"/>
            <a:ext cx="2017570" cy="494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5" y="406238"/>
            <a:ext cx="4588639" cy="3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8" name="Freeform 15"/>
          <p:cNvSpPr>
            <a:spLocks noEditPoints="1"/>
          </p:cNvSpPr>
          <p:nvPr userDrawn="1"/>
        </p:nvSpPr>
        <p:spPr bwMode="auto">
          <a:xfrm>
            <a:off x="7831138" y="6469063"/>
            <a:ext cx="1041400" cy="255587"/>
          </a:xfrm>
          <a:custGeom>
            <a:avLst/>
            <a:gdLst>
              <a:gd name="T0" fmla="*/ 44 w 383"/>
              <a:gd name="T1" fmla="*/ 42 h 94"/>
              <a:gd name="T2" fmla="*/ 53 w 383"/>
              <a:gd name="T3" fmla="*/ 37 h 94"/>
              <a:gd name="T4" fmla="*/ 23 w 383"/>
              <a:gd name="T5" fmla="*/ 20 h 94"/>
              <a:gd name="T6" fmla="*/ 35 w 383"/>
              <a:gd name="T7" fmla="*/ 59 h 94"/>
              <a:gd name="T8" fmla="*/ 350 w 383"/>
              <a:gd name="T9" fmla="*/ 26 h 94"/>
              <a:gd name="T10" fmla="*/ 357 w 383"/>
              <a:gd name="T11" fmla="*/ 5 h 94"/>
              <a:gd name="T12" fmla="*/ 383 w 383"/>
              <a:gd name="T13" fmla="*/ 20 h 94"/>
              <a:gd name="T14" fmla="*/ 374 w 383"/>
              <a:gd name="T15" fmla="*/ 53 h 94"/>
              <a:gd name="T16" fmla="*/ 382 w 383"/>
              <a:gd name="T17" fmla="*/ 62 h 94"/>
              <a:gd name="T18" fmla="*/ 378 w 383"/>
              <a:gd name="T19" fmla="*/ 73 h 94"/>
              <a:gd name="T20" fmla="*/ 357 w 383"/>
              <a:gd name="T21" fmla="*/ 51 h 94"/>
              <a:gd name="T22" fmla="*/ 353 w 383"/>
              <a:gd name="T23" fmla="*/ 34 h 94"/>
              <a:gd name="T24" fmla="*/ 329 w 383"/>
              <a:gd name="T25" fmla="*/ 28 h 94"/>
              <a:gd name="T26" fmla="*/ 331 w 383"/>
              <a:gd name="T27" fmla="*/ 38 h 94"/>
              <a:gd name="T28" fmla="*/ 349 w 383"/>
              <a:gd name="T29" fmla="*/ 45 h 94"/>
              <a:gd name="T30" fmla="*/ 348 w 383"/>
              <a:gd name="T31" fmla="*/ 69 h 94"/>
              <a:gd name="T32" fmla="*/ 304 w 383"/>
              <a:gd name="T33" fmla="*/ 59 h 94"/>
              <a:gd name="T34" fmla="*/ 260 w 383"/>
              <a:gd name="T35" fmla="*/ 67 h 94"/>
              <a:gd name="T36" fmla="*/ 280 w 383"/>
              <a:gd name="T37" fmla="*/ 18 h 94"/>
              <a:gd name="T38" fmla="*/ 306 w 383"/>
              <a:gd name="T39" fmla="*/ 49 h 94"/>
              <a:gd name="T40" fmla="*/ 273 w 383"/>
              <a:gd name="T41" fmla="*/ 59 h 94"/>
              <a:gd name="T42" fmla="*/ 289 w 383"/>
              <a:gd name="T43" fmla="*/ 56 h 94"/>
              <a:gd name="T44" fmla="*/ 321 w 383"/>
              <a:gd name="T45" fmla="*/ 56 h 94"/>
              <a:gd name="T46" fmla="*/ 336 w 383"/>
              <a:gd name="T47" fmla="*/ 62 h 94"/>
              <a:gd name="T48" fmla="*/ 323 w 383"/>
              <a:gd name="T49" fmla="*/ 51 h 94"/>
              <a:gd name="T50" fmla="*/ 312 w 383"/>
              <a:gd name="T51" fmla="*/ 23 h 94"/>
              <a:gd name="T52" fmla="*/ 350 w 383"/>
              <a:gd name="T53" fmla="*/ 26 h 94"/>
              <a:gd name="T54" fmla="*/ 287 w 383"/>
              <a:gd name="T55" fmla="*/ 33 h 94"/>
              <a:gd name="T56" fmla="*/ 270 w 383"/>
              <a:gd name="T57" fmla="*/ 41 h 94"/>
              <a:gd name="T58" fmla="*/ 221 w 383"/>
              <a:gd name="T59" fmla="*/ 80 h 94"/>
              <a:gd name="T60" fmla="*/ 236 w 383"/>
              <a:gd name="T61" fmla="*/ 70 h 94"/>
              <a:gd name="T62" fmla="*/ 220 w 383"/>
              <a:gd name="T63" fmla="*/ 73 h 94"/>
              <a:gd name="T64" fmla="*/ 204 w 383"/>
              <a:gd name="T65" fmla="*/ 26 h 94"/>
              <a:gd name="T66" fmla="*/ 237 w 383"/>
              <a:gd name="T67" fmla="*/ 27 h 94"/>
              <a:gd name="T68" fmla="*/ 253 w 383"/>
              <a:gd name="T69" fmla="*/ 63 h 94"/>
              <a:gd name="T70" fmla="*/ 241 w 383"/>
              <a:gd name="T71" fmla="*/ 91 h 94"/>
              <a:gd name="T72" fmla="*/ 201 w 383"/>
              <a:gd name="T73" fmla="*/ 77 h 94"/>
              <a:gd name="T74" fmla="*/ 226 w 383"/>
              <a:gd name="T75" fmla="*/ 59 h 94"/>
              <a:gd name="T76" fmla="*/ 234 w 383"/>
              <a:gd name="T77" fmla="*/ 35 h 94"/>
              <a:gd name="T78" fmla="*/ 216 w 383"/>
              <a:gd name="T79" fmla="*/ 46 h 94"/>
              <a:gd name="T80" fmla="*/ 181 w 383"/>
              <a:gd name="T81" fmla="*/ 72 h 94"/>
              <a:gd name="T82" fmla="*/ 165 w 383"/>
              <a:gd name="T83" fmla="*/ 74 h 94"/>
              <a:gd name="T84" fmla="*/ 149 w 383"/>
              <a:gd name="T85" fmla="*/ 26 h 94"/>
              <a:gd name="T86" fmla="*/ 181 w 383"/>
              <a:gd name="T87" fmla="*/ 27 h 94"/>
              <a:gd name="T88" fmla="*/ 161 w 383"/>
              <a:gd name="T89" fmla="*/ 46 h 94"/>
              <a:gd name="T90" fmla="*/ 178 w 383"/>
              <a:gd name="T91" fmla="*/ 56 h 94"/>
              <a:gd name="T92" fmla="*/ 171 w 383"/>
              <a:gd name="T93" fmla="*/ 32 h 94"/>
              <a:gd name="T94" fmla="*/ 125 w 383"/>
              <a:gd name="T95" fmla="*/ 15 h 94"/>
              <a:gd name="T96" fmla="*/ 142 w 383"/>
              <a:gd name="T97" fmla="*/ 15 h 94"/>
              <a:gd name="T98" fmla="*/ 125 w 383"/>
              <a:gd name="T99" fmla="*/ 20 h 94"/>
              <a:gd name="T100" fmla="*/ 125 w 383"/>
              <a:gd name="T101" fmla="*/ 72 h 94"/>
              <a:gd name="T102" fmla="*/ 105 w 383"/>
              <a:gd name="T103" fmla="*/ 72 h 94"/>
              <a:gd name="T104" fmla="*/ 90 w 383"/>
              <a:gd name="T105" fmla="*/ 74 h 94"/>
              <a:gd name="T106" fmla="*/ 72 w 383"/>
              <a:gd name="T107" fmla="*/ 20 h 94"/>
              <a:gd name="T108" fmla="*/ 91 w 383"/>
              <a:gd name="T109" fmla="*/ 58 h 94"/>
              <a:gd name="T110" fmla="*/ 105 w 383"/>
              <a:gd name="T111" fmla="*/ 48 h 94"/>
              <a:gd name="T112" fmla="*/ 54 w 383"/>
              <a:gd name="T113" fmla="*/ 70 h 94"/>
              <a:gd name="T114" fmla="*/ 10 w 383"/>
              <a:gd name="T115" fmla="*/ 64 h 94"/>
              <a:gd name="T116" fmla="*/ 35 w 383"/>
              <a:gd name="T117" fmla="*/ 0 h 94"/>
              <a:gd name="T118" fmla="*/ 69 w 383"/>
              <a:gd name="T119" fmla="*/ 51 h 94"/>
              <a:gd name="T120" fmla="*/ 62 w 383"/>
              <a:gd name="T121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94">
                <a:moveTo>
                  <a:pt x="42" y="58"/>
                </a:moveTo>
                <a:cubicBezTo>
                  <a:pt x="35" y="50"/>
                  <a:pt x="35" y="50"/>
                  <a:pt x="35" y="50"/>
                </a:cubicBezTo>
                <a:cubicBezTo>
                  <a:pt x="44" y="42"/>
                  <a:pt x="44" y="42"/>
                  <a:pt x="44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8"/>
                  <a:pt x="52" y="46"/>
                  <a:pt x="52" y="44"/>
                </a:cubicBezTo>
                <a:cubicBezTo>
                  <a:pt x="52" y="42"/>
                  <a:pt x="53" y="39"/>
                  <a:pt x="53" y="37"/>
                </a:cubicBezTo>
                <a:cubicBezTo>
                  <a:pt x="53" y="30"/>
                  <a:pt x="51" y="24"/>
                  <a:pt x="48" y="20"/>
                </a:cubicBezTo>
                <a:cubicBezTo>
                  <a:pt x="45" y="16"/>
                  <a:pt x="41" y="15"/>
                  <a:pt x="35" y="15"/>
                </a:cubicBezTo>
                <a:cubicBezTo>
                  <a:pt x="30" y="15"/>
                  <a:pt x="26" y="16"/>
                  <a:pt x="23" y="20"/>
                </a:cubicBezTo>
                <a:cubicBezTo>
                  <a:pt x="20" y="24"/>
                  <a:pt x="18" y="30"/>
                  <a:pt x="18" y="37"/>
                </a:cubicBezTo>
                <a:cubicBezTo>
                  <a:pt x="18" y="44"/>
                  <a:pt x="20" y="50"/>
                  <a:pt x="23" y="54"/>
                </a:cubicBezTo>
                <a:cubicBezTo>
                  <a:pt x="26" y="57"/>
                  <a:pt x="30" y="59"/>
                  <a:pt x="35" y="59"/>
                </a:cubicBezTo>
                <a:cubicBezTo>
                  <a:pt x="37" y="59"/>
                  <a:pt x="38" y="59"/>
                  <a:pt x="39" y="59"/>
                </a:cubicBezTo>
                <a:cubicBezTo>
                  <a:pt x="40" y="59"/>
                  <a:pt x="41" y="59"/>
                  <a:pt x="42" y="58"/>
                </a:cubicBezTo>
                <a:close/>
                <a:moveTo>
                  <a:pt x="350" y="26"/>
                </a:moveTo>
                <a:cubicBezTo>
                  <a:pt x="350" y="20"/>
                  <a:pt x="350" y="20"/>
                  <a:pt x="350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57" y="5"/>
                  <a:pt x="357" y="5"/>
                  <a:pt x="357" y="5"/>
                </a:cubicBezTo>
                <a:cubicBezTo>
                  <a:pt x="374" y="5"/>
                  <a:pt x="374" y="5"/>
                  <a:pt x="374" y="5"/>
                </a:cubicBezTo>
                <a:cubicBezTo>
                  <a:pt x="374" y="20"/>
                  <a:pt x="374" y="20"/>
                  <a:pt x="374" y="20"/>
                </a:cubicBezTo>
                <a:cubicBezTo>
                  <a:pt x="383" y="20"/>
                  <a:pt x="383" y="20"/>
                  <a:pt x="383" y="2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4" y="57"/>
                  <a:pt x="375" y="59"/>
                  <a:pt x="376" y="60"/>
                </a:cubicBezTo>
                <a:cubicBezTo>
                  <a:pt x="377" y="61"/>
                  <a:pt x="378" y="62"/>
                  <a:pt x="381" y="62"/>
                </a:cubicBezTo>
                <a:cubicBezTo>
                  <a:pt x="381" y="62"/>
                  <a:pt x="382" y="62"/>
                  <a:pt x="382" y="62"/>
                </a:cubicBezTo>
                <a:cubicBezTo>
                  <a:pt x="383" y="62"/>
                  <a:pt x="383" y="62"/>
                  <a:pt x="383" y="62"/>
                </a:cubicBezTo>
                <a:cubicBezTo>
                  <a:pt x="383" y="73"/>
                  <a:pt x="383" y="73"/>
                  <a:pt x="383" y="73"/>
                </a:cubicBezTo>
                <a:cubicBezTo>
                  <a:pt x="381" y="73"/>
                  <a:pt x="379" y="73"/>
                  <a:pt x="378" y="73"/>
                </a:cubicBezTo>
                <a:cubicBezTo>
                  <a:pt x="376" y="74"/>
                  <a:pt x="374" y="74"/>
                  <a:pt x="373" y="74"/>
                </a:cubicBezTo>
                <a:cubicBezTo>
                  <a:pt x="367" y="74"/>
                  <a:pt x="363" y="72"/>
                  <a:pt x="361" y="69"/>
                </a:cubicBezTo>
                <a:cubicBezTo>
                  <a:pt x="358" y="66"/>
                  <a:pt x="357" y="60"/>
                  <a:pt x="357" y="51"/>
                </a:cubicBezTo>
                <a:cubicBezTo>
                  <a:pt x="357" y="30"/>
                  <a:pt x="357" y="30"/>
                  <a:pt x="357" y="30"/>
                </a:cubicBezTo>
                <a:cubicBezTo>
                  <a:pt x="353" y="30"/>
                  <a:pt x="353" y="30"/>
                  <a:pt x="353" y="30"/>
                </a:cubicBezTo>
                <a:cubicBezTo>
                  <a:pt x="353" y="31"/>
                  <a:pt x="353" y="32"/>
                  <a:pt x="353" y="34"/>
                </a:cubicBezTo>
                <a:cubicBezTo>
                  <a:pt x="337" y="34"/>
                  <a:pt x="337" y="34"/>
                  <a:pt x="337" y="34"/>
                </a:cubicBezTo>
                <a:cubicBezTo>
                  <a:pt x="336" y="32"/>
                  <a:pt x="336" y="31"/>
                  <a:pt x="334" y="30"/>
                </a:cubicBezTo>
                <a:cubicBezTo>
                  <a:pt x="333" y="29"/>
                  <a:pt x="331" y="28"/>
                  <a:pt x="329" y="28"/>
                </a:cubicBezTo>
                <a:cubicBezTo>
                  <a:pt x="327" y="28"/>
                  <a:pt x="325" y="29"/>
                  <a:pt x="324" y="30"/>
                </a:cubicBezTo>
                <a:cubicBezTo>
                  <a:pt x="323" y="30"/>
                  <a:pt x="323" y="31"/>
                  <a:pt x="323" y="33"/>
                </a:cubicBezTo>
                <a:cubicBezTo>
                  <a:pt x="323" y="35"/>
                  <a:pt x="326" y="37"/>
                  <a:pt x="331" y="38"/>
                </a:cubicBezTo>
                <a:cubicBezTo>
                  <a:pt x="332" y="39"/>
                  <a:pt x="333" y="39"/>
                  <a:pt x="334" y="39"/>
                </a:cubicBezTo>
                <a:cubicBezTo>
                  <a:pt x="339" y="41"/>
                  <a:pt x="343" y="42"/>
                  <a:pt x="345" y="43"/>
                </a:cubicBezTo>
                <a:cubicBezTo>
                  <a:pt x="347" y="43"/>
                  <a:pt x="349" y="44"/>
                  <a:pt x="349" y="45"/>
                </a:cubicBezTo>
                <a:cubicBezTo>
                  <a:pt x="351" y="46"/>
                  <a:pt x="353" y="48"/>
                  <a:pt x="354" y="50"/>
                </a:cubicBezTo>
                <a:cubicBezTo>
                  <a:pt x="355" y="51"/>
                  <a:pt x="355" y="53"/>
                  <a:pt x="355" y="56"/>
                </a:cubicBezTo>
                <a:cubicBezTo>
                  <a:pt x="355" y="62"/>
                  <a:pt x="353" y="66"/>
                  <a:pt x="348" y="69"/>
                </a:cubicBezTo>
                <a:cubicBezTo>
                  <a:pt x="344" y="72"/>
                  <a:pt x="338" y="74"/>
                  <a:pt x="330" y="74"/>
                </a:cubicBezTo>
                <a:cubicBezTo>
                  <a:pt x="322" y="74"/>
                  <a:pt x="316" y="73"/>
                  <a:pt x="311" y="69"/>
                </a:cubicBezTo>
                <a:cubicBezTo>
                  <a:pt x="308" y="67"/>
                  <a:pt x="305" y="64"/>
                  <a:pt x="304" y="59"/>
                </a:cubicBezTo>
                <a:cubicBezTo>
                  <a:pt x="303" y="63"/>
                  <a:pt x="300" y="67"/>
                  <a:pt x="296" y="69"/>
                </a:cubicBezTo>
                <a:cubicBezTo>
                  <a:pt x="292" y="72"/>
                  <a:pt x="286" y="74"/>
                  <a:pt x="280" y="74"/>
                </a:cubicBezTo>
                <a:cubicBezTo>
                  <a:pt x="271" y="74"/>
                  <a:pt x="265" y="72"/>
                  <a:pt x="260" y="67"/>
                </a:cubicBezTo>
                <a:cubicBezTo>
                  <a:pt x="256" y="62"/>
                  <a:pt x="253" y="55"/>
                  <a:pt x="253" y="46"/>
                </a:cubicBezTo>
                <a:cubicBezTo>
                  <a:pt x="253" y="38"/>
                  <a:pt x="256" y="31"/>
                  <a:pt x="260" y="26"/>
                </a:cubicBezTo>
                <a:cubicBezTo>
                  <a:pt x="265" y="21"/>
                  <a:pt x="272" y="18"/>
                  <a:pt x="280" y="18"/>
                </a:cubicBezTo>
                <a:cubicBezTo>
                  <a:pt x="288" y="18"/>
                  <a:pt x="294" y="21"/>
                  <a:pt x="299" y="26"/>
                </a:cubicBezTo>
                <a:cubicBezTo>
                  <a:pt x="304" y="31"/>
                  <a:pt x="306" y="38"/>
                  <a:pt x="306" y="47"/>
                </a:cubicBezTo>
                <a:cubicBezTo>
                  <a:pt x="306" y="48"/>
                  <a:pt x="306" y="49"/>
                  <a:pt x="306" y="49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271" y="50"/>
                  <a:pt x="271" y="50"/>
                  <a:pt x="271" y="50"/>
                </a:cubicBezTo>
                <a:cubicBezTo>
                  <a:pt x="271" y="54"/>
                  <a:pt x="272" y="57"/>
                  <a:pt x="273" y="59"/>
                </a:cubicBezTo>
                <a:cubicBezTo>
                  <a:pt x="275" y="61"/>
                  <a:pt x="277" y="62"/>
                  <a:pt x="280" y="62"/>
                </a:cubicBezTo>
                <a:cubicBezTo>
                  <a:pt x="282" y="62"/>
                  <a:pt x="284" y="61"/>
                  <a:pt x="286" y="60"/>
                </a:cubicBezTo>
                <a:cubicBezTo>
                  <a:pt x="287" y="59"/>
                  <a:pt x="288" y="58"/>
                  <a:pt x="289" y="56"/>
                </a:cubicBezTo>
                <a:cubicBezTo>
                  <a:pt x="305" y="56"/>
                  <a:pt x="305" y="56"/>
                  <a:pt x="305" y="56"/>
                </a:cubicBezTo>
                <a:cubicBezTo>
                  <a:pt x="305" y="56"/>
                  <a:pt x="305" y="56"/>
                  <a:pt x="305" y="56"/>
                </a:cubicBezTo>
                <a:cubicBezTo>
                  <a:pt x="321" y="56"/>
                  <a:pt x="321" y="56"/>
                  <a:pt x="321" y="56"/>
                </a:cubicBezTo>
                <a:cubicBezTo>
                  <a:pt x="321" y="59"/>
                  <a:pt x="322" y="60"/>
                  <a:pt x="324" y="62"/>
                </a:cubicBezTo>
                <a:cubicBezTo>
                  <a:pt x="325" y="63"/>
                  <a:pt x="327" y="63"/>
                  <a:pt x="330" y="63"/>
                </a:cubicBezTo>
                <a:cubicBezTo>
                  <a:pt x="333" y="63"/>
                  <a:pt x="335" y="63"/>
                  <a:pt x="336" y="62"/>
                </a:cubicBezTo>
                <a:cubicBezTo>
                  <a:pt x="337" y="61"/>
                  <a:pt x="338" y="60"/>
                  <a:pt x="338" y="58"/>
                </a:cubicBezTo>
                <a:cubicBezTo>
                  <a:pt x="338" y="56"/>
                  <a:pt x="335" y="54"/>
                  <a:pt x="330" y="53"/>
                </a:cubicBezTo>
                <a:cubicBezTo>
                  <a:pt x="327" y="52"/>
                  <a:pt x="325" y="52"/>
                  <a:pt x="323" y="51"/>
                </a:cubicBezTo>
                <a:cubicBezTo>
                  <a:pt x="316" y="49"/>
                  <a:pt x="312" y="47"/>
                  <a:pt x="310" y="44"/>
                </a:cubicBezTo>
                <a:cubicBezTo>
                  <a:pt x="307" y="42"/>
                  <a:pt x="306" y="39"/>
                  <a:pt x="306" y="35"/>
                </a:cubicBezTo>
                <a:cubicBezTo>
                  <a:pt x="306" y="30"/>
                  <a:pt x="308" y="26"/>
                  <a:pt x="312" y="23"/>
                </a:cubicBezTo>
                <a:cubicBezTo>
                  <a:pt x="316" y="20"/>
                  <a:pt x="322" y="18"/>
                  <a:pt x="329" y="18"/>
                </a:cubicBezTo>
                <a:cubicBezTo>
                  <a:pt x="336" y="18"/>
                  <a:pt x="342" y="19"/>
                  <a:pt x="346" y="22"/>
                </a:cubicBezTo>
                <a:cubicBezTo>
                  <a:pt x="348" y="23"/>
                  <a:pt x="349" y="24"/>
                  <a:pt x="350" y="26"/>
                </a:cubicBezTo>
                <a:close/>
                <a:moveTo>
                  <a:pt x="270" y="41"/>
                </a:moveTo>
                <a:cubicBezTo>
                  <a:pt x="290" y="41"/>
                  <a:pt x="290" y="41"/>
                  <a:pt x="290" y="41"/>
                </a:cubicBezTo>
                <a:cubicBezTo>
                  <a:pt x="290" y="37"/>
                  <a:pt x="289" y="35"/>
                  <a:pt x="287" y="33"/>
                </a:cubicBezTo>
                <a:cubicBezTo>
                  <a:pt x="285" y="31"/>
                  <a:pt x="283" y="30"/>
                  <a:pt x="280" y="30"/>
                </a:cubicBezTo>
                <a:cubicBezTo>
                  <a:pt x="277" y="30"/>
                  <a:pt x="275" y="31"/>
                  <a:pt x="273" y="33"/>
                </a:cubicBezTo>
                <a:cubicBezTo>
                  <a:pt x="272" y="34"/>
                  <a:pt x="271" y="37"/>
                  <a:pt x="270" y="41"/>
                </a:cubicBezTo>
                <a:close/>
                <a:moveTo>
                  <a:pt x="201" y="77"/>
                </a:moveTo>
                <a:cubicBezTo>
                  <a:pt x="218" y="77"/>
                  <a:pt x="218" y="77"/>
                  <a:pt x="218" y="77"/>
                </a:cubicBezTo>
                <a:cubicBezTo>
                  <a:pt x="219" y="78"/>
                  <a:pt x="220" y="80"/>
                  <a:pt x="221" y="80"/>
                </a:cubicBezTo>
                <a:cubicBezTo>
                  <a:pt x="222" y="81"/>
                  <a:pt x="224" y="81"/>
                  <a:pt x="226" y="81"/>
                </a:cubicBezTo>
                <a:cubicBezTo>
                  <a:pt x="230" y="81"/>
                  <a:pt x="232" y="81"/>
                  <a:pt x="234" y="79"/>
                </a:cubicBezTo>
                <a:cubicBezTo>
                  <a:pt x="236" y="77"/>
                  <a:pt x="236" y="74"/>
                  <a:pt x="236" y="70"/>
                </a:cubicBezTo>
                <a:cubicBezTo>
                  <a:pt x="236" y="64"/>
                  <a:pt x="236" y="64"/>
                  <a:pt x="236" y="64"/>
                </a:cubicBezTo>
                <a:cubicBezTo>
                  <a:pt x="234" y="67"/>
                  <a:pt x="232" y="69"/>
                  <a:pt x="229" y="71"/>
                </a:cubicBezTo>
                <a:cubicBezTo>
                  <a:pt x="227" y="72"/>
                  <a:pt x="224" y="73"/>
                  <a:pt x="220" y="73"/>
                </a:cubicBezTo>
                <a:cubicBezTo>
                  <a:pt x="214" y="73"/>
                  <a:pt x="208" y="70"/>
                  <a:pt x="204" y="65"/>
                </a:cubicBezTo>
                <a:cubicBezTo>
                  <a:pt x="200" y="60"/>
                  <a:pt x="198" y="54"/>
                  <a:pt x="198" y="46"/>
                </a:cubicBezTo>
                <a:cubicBezTo>
                  <a:pt x="198" y="38"/>
                  <a:pt x="200" y="31"/>
                  <a:pt x="204" y="26"/>
                </a:cubicBezTo>
                <a:cubicBezTo>
                  <a:pt x="208" y="21"/>
                  <a:pt x="214" y="19"/>
                  <a:pt x="220" y="19"/>
                </a:cubicBezTo>
                <a:cubicBezTo>
                  <a:pt x="224" y="19"/>
                  <a:pt x="227" y="19"/>
                  <a:pt x="230" y="21"/>
                </a:cubicBezTo>
                <a:cubicBezTo>
                  <a:pt x="232" y="22"/>
                  <a:pt x="235" y="24"/>
                  <a:pt x="237" y="2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3" y="70"/>
                  <a:pt x="253" y="74"/>
                  <a:pt x="252" y="77"/>
                </a:cubicBezTo>
                <a:cubicBezTo>
                  <a:pt x="252" y="80"/>
                  <a:pt x="251" y="82"/>
                  <a:pt x="250" y="84"/>
                </a:cubicBezTo>
                <a:cubicBezTo>
                  <a:pt x="248" y="87"/>
                  <a:pt x="245" y="89"/>
                  <a:pt x="241" y="91"/>
                </a:cubicBezTo>
                <a:cubicBezTo>
                  <a:pt x="237" y="93"/>
                  <a:pt x="232" y="94"/>
                  <a:pt x="227" y="94"/>
                </a:cubicBezTo>
                <a:cubicBezTo>
                  <a:pt x="219" y="94"/>
                  <a:pt x="213" y="92"/>
                  <a:pt x="209" y="89"/>
                </a:cubicBezTo>
                <a:cubicBezTo>
                  <a:pt x="204" y="87"/>
                  <a:pt x="202" y="83"/>
                  <a:pt x="201" y="77"/>
                </a:cubicBezTo>
                <a:close/>
                <a:moveTo>
                  <a:pt x="216" y="46"/>
                </a:moveTo>
                <a:cubicBezTo>
                  <a:pt x="216" y="50"/>
                  <a:pt x="217" y="53"/>
                  <a:pt x="219" y="56"/>
                </a:cubicBezTo>
                <a:cubicBezTo>
                  <a:pt x="220" y="58"/>
                  <a:pt x="223" y="59"/>
                  <a:pt x="226" y="59"/>
                </a:cubicBezTo>
                <a:cubicBezTo>
                  <a:pt x="229" y="59"/>
                  <a:pt x="232" y="58"/>
                  <a:pt x="233" y="56"/>
                </a:cubicBezTo>
                <a:cubicBezTo>
                  <a:pt x="235" y="53"/>
                  <a:pt x="236" y="50"/>
                  <a:pt x="236" y="46"/>
                </a:cubicBezTo>
                <a:cubicBezTo>
                  <a:pt x="236" y="41"/>
                  <a:pt x="235" y="38"/>
                  <a:pt x="234" y="35"/>
                </a:cubicBezTo>
                <a:cubicBezTo>
                  <a:pt x="232" y="33"/>
                  <a:pt x="229" y="32"/>
                  <a:pt x="226" y="32"/>
                </a:cubicBezTo>
                <a:cubicBezTo>
                  <a:pt x="223" y="32"/>
                  <a:pt x="220" y="33"/>
                  <a:pt x="219" y="36"/>
                </a:cubicBezTo>
                <a:cubicBezTo>
                  <a:pt x="217" y="38"/>
                  <a:pt x="216" y="41"/>
                  <a:pt x="216" y="46"/>
                </a:cubicBezTo>
                <a:close/>
                <a:moveTo>
                  <a:pt x="198" y="1"/>
                </a:moveTo>
                <a:cubicBezTo>
                  <a:pt x="198" y="72"/>
                  <a:pt x="198" y="72"/>
                  <a:pt x="198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79" y="68"/>
                  <a:pt x="177" y="70"/>
                  <a:pt x="174" y="72"/>
                </a:cubicBezTo>
                <a:cubicBezTo>
                  <a:pt x="171" y="73"/>
                  <a:pt x="169" y="74"/>
                  <a:pt x="165" y="74"/>
                </a:cubicBezTo>
                <a:cubicBezTo>
                  <a:pt x="159" y="74"/>
                  <a:pt x="153" y="71"/>
                  <a:pt x="149" y="66"/>
                </a:cubicBezTo>
                <a:cubicBezTo>
                  <a:pt x="145" y="61"/>
                  <a:pt x="143" y="55"/>
                  <a:pt x="143" y="46"/>
                </a:cubicBezTo>
                <a:cubicBezTo>
                  <a:pt x="143" y="38"/>
                  <a:pt x="145" y="31"/>
                  <a:pt x="149" y="26"/>
                </a:cubicBezTo>
                <a:cubicBezTo>
                  <a:pt x="153" y="21"/>
                  <a:pt x="159" y="18"/>
                  <a:pt x="165" y="18"/>
                </a:cubicBezTo>
                <a:cubicBezTo>
                  <a:pt x="168" y="18"/>
                  <a:pt x="171" y="19"/>
                  <a:pt x="174" y="21"/>
                </a:cubicBezTo>
                <a:cubicBezTo>
                  <a:pt x="177" y="22"/>
                  <a:pt x="179" y="24"/>
                  <a:pt x="181" y="27"/>
                </a:cubicBezTo>
                <a:cubicBezTo>
                  <a:pt x="181" y="1"/>
                  <a:pt x="181" y="1"/>
                  <a:pt x="181" y="1"/>
                </a:cubicBezTo>
                <a:lnTo>
                  <a:pt x="198" y="1"/>
                </a:lnTo>
                <a:close/>
                <a:moveTo>
                  <a:pt x="161" y="46"/>
                </a:moveTo>
                <a:cubicBezTo>
                  <a:pt x="161" y="50"/>
                  <a:pt x="162" y="54"/>
                  <a:pt x="163" y="56"/>
                </a:cubicBezTo>
                <a:cubicBezTo>
                  <a:pt x="165" y="59"/>
                  <a:pt x="168" y="60"/>
                  <a:pt x="171" y="60"/>
                </a:cubicBezTo>
                <a:cubicBezTo>
                  <a:pt x="174" y="60"/>
                  <a:pt x="177" y="59"/>
                  <a:pt x="178" y="56"/>
                </a:cubicBezTo>
                <a:cubicBezTo>
                  <a:pt x="180" y="54"/>
                  <a:pt x="181" y="50"/>
                  <a:pt x="181" y="46"/>
                </a:cubicBezTo>
                <a:cubicBezTo>
                  <a:pt x="181" y="41"/>
                  <a:pt x="180" y="38"/>
                  <a:pt x="178" y="35"/>
                </a:cubicBezTo>
                <a:cubicBezTo>
                  <a:pt x="177" y="33"/>
                  <a:pt x="174" y="32"/>
                  <a:pt x="171" y="32"/>
                </a:cubicBezTo>
                <a:cubicBezTo>
                  <a:pt x="168" y="32"/>
                  <a:pt x="165" y="33"/>
                  <a:pt x="163" y="36"/>
                </a:cubicBezTo>
                <a:cubicBezTo>
                  <a:pt x="162" y="38"/>
                  <a:pt x="161" y="41"/>
                  <a:pt x="161" y="46"/>
                </a:cubicBezTo>
                <a:close/>
                <a:moveTo>
                  <a:pt x="125" y="15"/>
                </a:moveTo>
                <a:cubicBezTo>
                  <a:pt x="125" y="1"/>
                  <a:pt x="125" y="1"/>
                  <a:pt x="125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2" y="15"/>
                  <a:pt x="142" y="15"/>
                  <a:pt x="142" y="15"/>
                </a:cubicBezTo>
                <a:lnTo>
                  <a:pt x="125" y="15"/>
                </a:lnTo>
                <a:close/>
                <a:moveTo>
                  <a:pt x="125" y="72"/>
                </a:moveTo>
                <a:cubicBezTo>
                  <a:pt x="125" y="20"/>
                  <a:pt x="125" y="20"/>
                  <a:pt x="125" y="20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72"/>
                  <a:pt x="142" y="72"/>
                  <a:pt x="142" y="72"/>
                </a:cubicBezTo>
                <a:lnTo>
                  <a:pt x="125" y="72"/>
                </a:lnTo>
                <a:close/>
                <a:moveTo>
                  <a:pt x="122" y="20"/>
                </a:moveTo>
                <a:cubicBezTo>
                  <a:pt x="122" y="72"/>
                  <a:pt x="122" y="72"/>
                  <a:pt x="122" y="72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3" y="68"/>
                  <a:pt x="101" y="70"/>
                  <a:pt x="98" y="72"/>
                </a:cubicBezTo>
                <a:cubicBezTo>
                  <a:pt x="96" y="73"/>
                  <a:pt x="93" y="74"/>
                  <a:pt x="90" y="74"/>
                </a:cubicBezTo>
                <a:cubicBezTo>
                  <a:pt x="84" y="74"/>
                  <a:pt x="79" y="72"/>
                  <a:pt x="76" y="69"/>
                </a:cubicBezTo>
                <a:cubicBezTo>
                  <a:pt x="74" y="66"/>
                  <a:pt x="72" y="62"/>
                  <a:pt x="72" y="56"/>
                </a:cubicBezTo>
                <a:cubicBezTo>
                  <a:pt x="72" y="20"/>
                  <a:pt x="72" y="20"/>
                  <a:pt x="72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54"/>
                  <a:pt x="90" y="57"/>
                  <a:pt x="91" y="58"/>
                </a:cubicBezTo>
                <a:cubicBezTo>
                  <a:pt x="92" y="60"/>
                  <a:pt x="94" y="61"/>
                  <a:pt x="96" y="61"/>
                </a:cubicBezTo>
                <a:cubicBezTo>
                  <a:pt x="99" y="61"/>
                  <a:pt x="102" y="60"/>
                  <a:pt x="103" y="58"/>
                </a:cubicBezTo>
                <a:cubicBezTo>
                  <a:pt x="104" y="56"/>
                  <a:pt x="105" y="52"/>
                  <a:pt x="105" y="48"/>
                </a:cubicBezTo>
                <a:cubicBezTo>
                  <a:pt x="105" y="20"/>
                  <a:pt x="105" y="20"/>
                  <a:pt x="105" y="20"/>
                </a:cubicBezTo>
                <a:lnTo>
                  <a:pt x="122" y="20"/>
                </a:lnTo>
                <a:close/>
                <a:moveTo>
                  <a:pt x="54" y="70"/>
                </a:moveTo>
                <a:cubicBezTo>
                  <a:pt x="51" y="71"/>
                  <a:pt x="48" y="73"/>
                  <a:pt x="45" y="73"/>
                </a:cubicBezTo>
                <a:cubicBezTo>
                  <a:pt x="42" y="74"/>
                  <a:pt x="39" y="74"/>
                  <a:pt x="36" y="74"/>
                </a:cubicBezTo>
                <a:cubicBezTo>
                  <a:pt x="25" y="74"/>
                  <a:pt x="16" y="71"/>
                  <a:pt x="10" y="64"/>
                </a:cubicBezTo>
                <a:cubicBezTo>
                  <a:pt x="3" y="58"/>
                  <a:pt x="0" y="48"/>
                  <a:pt x="0" y="37"/>
                </a:cubicBezTo>
                <a:cubicBezTo>
                  <a:pt x="0" y="25"/>
                  <a:pt x="3" y="16"/>
                  <a:pt x="9" y="10"/>
                </a:cubicBezTo>
                <a:cubicBezTo>
                  <a:pt x="16" y="3"/>
                  <a:pt x="25" y="0"/>
                  <a:pt x="35" y="0"/>
                </a:cubicBezTo>
                <a:cubicBezTo>
                  <a:pt x="46" y="0"/>
                  <a:pt x="55" y="3"/>
                  <a:pt x="62" y="10"/>
                </a:cubicBezTo>
                <a:cubicBezTo>
                  <a:pt x="68" y="16"/>
                  <a:pt x="71" y="25"/>
                  <a:pt x="71" y="37"/>
                </a:cubicBezTo>
                <a:cubicBezTo>
                  <a:pt x="71" y="42"/>
                  <a:pt x="71" y="47"/>
                  <a:pt x="69" y="51"/>
                </a:cubicBezTo>
                <a:cubicBezTo>
                  <a:pt x="68" y="56"/>
                  <a:pt x="66" y="59"/>
                  <a:pt x="63" y="62"/>
                </a:cubicBezTo>
                <a:cubicBezTo>
                  <a:pt x="71" y="71"/>
                  <a:pt x="71" y="71"/>
                  <a:pt x="71" y="71"/>
                </a:cubicBezTo>
                <a:cubicBezTo>
                  <a:pt x="62" y="79"/>
                  <a:pt x="62" y="79"/>
                  <a:pt x="62" y="79"/>
                </a:cubicBezTo>
                <a:lnTo>
                  <a:pt x="54" y="70"/>
                </a:lnTo>
                <a:close/>
              </a:path>
            </a:pathLst>
          </a:custGeom>
          <a:solidFill>
            <a:srgbClr val="008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35090" y="6447651"/>
            <a:ext cx="197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008DD2"/>
                </a:solidFill>
              </a:rPr>
              <a:t>www.quidgest.com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68" y="306227"/>
            <a:ext cx="2017570" cy="494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26" y="6077111"/>
            <a:ext cx="5245612" cy="3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218762" y="6447651"/>
            <a:ext cx="322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chemeClr val="bg1"/>
                </a:solidFill>
              </a:rPr>
              <a:t>www.quidgest.com | quidgest@quidgest.com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0" y="6803571"/>
            <a:ext cx="9150351" cy="95249"/>
            <a:chOff x="-3175" y="6224588"/>
            <a:chExt cx="9150351" cy="95249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-3175" y="6224588"/>
              <a:ext cx="1309688" cy="60325"/>
            </a:xfrm>
            <a:prstGeom prst="rect">
              <a:avLst/>
            </a:prstGeom>
            <a:solidFill>
              <a:srgbClr val="00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306513" y="6224588"/>
              <a:ext cx="1309688" cy="60325"/>
            </a:xfrm>
            <a:prstGeom prst="rect">
              <a:avLst/>
            </a:prstGeom>
            <a:solidFill>
              <a:srgbClr val="F07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609850" y="6224588"/>
              <a:ext cx="1312863" cy="60325"/>
            </a:xfrm>
            <a:prstGeom prst="rect">
              <a:avLst/>
            </a:prstGeom>
            <a:solidFill>
              <a:srgbClr val="272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919538" y="6224588"/>
              <a:ext cx="1309688" cy="60325"/>
            </a:xfrm>
            <a:prstGeom prst="rect">
              <a:avLst/>
            </a:prstGeom>
            <a:solidFill>
              <a:srgbClr val="E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221288" y="6224588"/>
              <a:ext cx="1309688" cy="60325"/>
            </a:xfrm>
            <a:prstGeom prst="rect">
              <a:avLst/>
            </a:prstGeom>
            <a:solidFill>
              <a:srgbClr val="00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530975" y="6224588"/>
              <a:ext cx="1309688" cy="60325"/>
            </a:xfrm>
            <a:prstGeom prst="rect">
              <a:avLst/>
            </a:prstGeom>
            <a:solidFill>
              <a:srgbClr val="8E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7834313" y="6224588"/>
              <a:ext cx="1312863" cy="60325"/>
            </a:xfrm>
            <a:prstGeom prst="rect">
              <a:avLst/>
            </a:prstGeom>
            <a:solidFill>
              <a:srgbClr val="F9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893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10" r:id="rId3"/>
    <p:sldLayoutId id="2147483690" r:id="rId4"/>
    <p:sldLayoutId id="2147483692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218762" y="6447651"/>
            <a:ext cx="322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rgbClr val="008DD2"/>
                </a:solidFill>
              </a:rPr>
              <a:t>www.quidgest.com | quidgest@quidgest.com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0" y="6803571"/>
            <a:ext cx="9150351" cy="95249"/>
            <a:chOff x="-3175" y="6224588"/>
            <a:chExt cx="9150351" cy="95249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175" y="6276975"/>
              <a:ext cx="9150350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-3175" y="6224588"/>
              <a:ext cx="1309688" cy="60325"/>
            </a:xfrm>
            <a:prstGeom prst="rect">
              <a:avLst/>
            </a:prstGeom>
            <a:solidFill>
              <a:srgbClr val="00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306513" y="6224588"/>
              <a:ext cx="1309688" cy="60325"/>
            </a:xfrm>
            <a:prstGeom prst="rect">
              <a:avLst/>
            </a:prstGeom>
            <a:solidFill>
              <a:srgbClr val="F07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609850" y="6224588"/>
              <a:ext cx="1312863" cy="60325"/>
            </a:xfrm>
            <a:prstGeom prst="rect">
              <a:avLst/>
            </a:prstGeom>
            <a:solidFill>
              <a:srgbClr val="272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919538" y="6224588"/>
              <a:ext cx="1309688" cy="60325"/>
            </a:xfrm>
            <a:prstGeom prst="rect">
              <a:avLst/>
            </a:prstGeom>
            <a:solidFill>
              <a:srgbClr val="E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221288" y="6224588"/>
              <a:ext cx="1309688" cy="60325"/>
            </a:xfrm>
            <a:prstGeom prst="rect">
              <a:avLst/>
            </a:prstGeom>
            <a:solidFill>
              <a:srgbClr val="00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530975" y="6224588"/>
              <a:ext cx="1309688" cy="60325"/>
            </a:xfrm>
            <a:prstGeom prst="rect">
              <a:avLst/>
            </a:prstGeom>
            <a:solidFill>
              <a:srgbClr val="8E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7834313" y="6224588"/>
              <a:ext cx="1312863" cy="60325"/>
            </a:xfrm>
            <a:prstGeom prst="rect">
              <a:avLst/>
            </a:prstGeom>
            <a:solidFill>
              <a:srgbClr val="F9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68" y="234784"/>
            <a:ext cx="1306768" cy="3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1" r:id="rId3"/>
    <p:sldLayoutId id="2147483705" r:id="rId4"/>
    <p:sldLayoutId id="2147483706" r:id="rId5"/>
    <p:sldLayoutId id="21474837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94" y="234784"/>
            <a:ext cx="1307625" cy="320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D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DD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DD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D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D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867712"/>
            <a:ext cx="6888480" cy="1645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059219"/>
            <a:ext cx="286537" cy="2865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4516676"/>
            <a:ext cx="286537" cy="2865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4965587"/>
            <a:ext cx="286537" cy="2865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2" y="5397406"/>
            <a:ext cx="286537" cy="28044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499757" y="5400847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99757" y="4964803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499757" y="4509896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Quidgest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499757" y="4065007"/>
            <a:ext cx="322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0" dirty="0">
                <a:solidFill>
                  <a:schemeClr val="bg1"/>
                </a:solidFill>
              </a:rPr>
              <a:t>www.quidgest.com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917433" y="4504077"/>
            <a:ext cx="32265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dirty="0">
                <a:solidFill>
                  <a:schemeClr val="bg1"/>
                </a:solidFill>
              </a:rPr>
              <a:t>R. Viriato,</a:t>
            </a:r>
            <a:r>
              <a:rPr lang="pt-PT" sz="1200" b="0" baseline="0" dirty="0">
                <a:solidFill>
                  <a:schemeClr val="bg1"/>
                </a:solidFill>
              </a:rPr>
              <a:t> 7 – 4º</a:t>
            </a:r>
          </a:p>
          <a:p>
            <a:r>
              <a:rPr lang="pt-PT" sz="1200" b="0" baseline="0" dirty="0">
                <a:solidFill>
                  <a:schemeClr val="bg1"/>
                </a:solidFill>
              </a:rPr>
              <a:t>1050-233 Lisboa</a:t>
            </a:r>
          </a:p>
          <a:p>
            <a:r>
              <a:rPr lang="pt-PT" sz="1200" b="0" baseline="0" dirty="0">
                <a:solidFill>
                  <a:schemeClr val="bg1"/>
                </a:solidFill>
              </a:rPr>
              <a:t>Portugal</a:t>
            </a:r>
          </a:p>
          <a:p>
            <a:endParaRPr lang="pt-PT" sz="1200" b="0" baseline="0" dirty="0">
              <a:solidFill>
                <a:schemeClr val="bg1"/>
              </a:solidFill>
            </a:endParaRPr>
          </a:p>
          <a:p>
            <a:r>
              <a:rPr lang="pt-PT" sz="1200" b="0" baseline="0" dirty="0">
                <a:solidFill>
                  <a:schemeClr val="bg1"/>
                </a:solidFill>
              </a:rPr>
              <a:t>quidgest@quidgest.com</a:t>
            </a:r>
          </a:p>
          <a:p>
            <a:r>
              <a:rPr lang="de-DE" sz="1200" b="0" baseline="0" dirty="0">
                <a:solidFill>
                  <a:schemeClr val="bg1"/>
                </a:solidFill>
              </a:rPr>
              <a:t>tel. (+351) 213 870 563</a:t>
            </a:r>
            <a:endParaRPr lang="pt-PT" sz="1200" b="0" baseline="0" dirty="0">
              <a:solidFill>
                <a:schemeClr val="bg1"/>
              </a:solidFill>
            </a:endParaRPr>
          </a:p>
          <a:p>
            <a:endParaRPr lang="pt-PT" sz="1400" b="0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0" y="3949116"/>
            <a:ext cx="2017570" cy="494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61" y="6131239"/>
            <a:ext cx="6888480" cy="4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67" y="1656108"/>
            <a:ext cx="7886700" cy="1419601"/>
          </a:xfrm>
        </p:spPr>
        <p:txBody>
          <a:bodyPr/>
          <a:lstStyle/>
          <a:p>
            <a:pPr algn="ctr"/>
            <a:r>
              <a:rPr lang="en-GB" dirty="0" smtClean="0"/>
              <a:t>Mandatory conditions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014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Mandatory</a:t>
            </a:r>
            <a:r>
              <a:rPr lang="pt-PT" dirty="0" smtClean="0"/>
              <a:t> </a:t>
            </a:r>
            <a:r>
              <a:rPr lang="pt-PT" dirty="0" err="1" smtClean="0"/>
              <a:t>condition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type of table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When true the condition marks the field as </a:t>
            </a:r>
            <a:r>
              <a:rPr lang="en-GB" dirty="0" smtClean="0"/>
              <a:t>required </a:t>
            </a:r>
            <a:r>
              <a:rPr lang="en-GB" dirty="0" smtClean="0"/>
              <a:t>with </a:t>
            </a:r>
            <a:r>
              <a:rPr lang="en-GB" dirty="0" smtClean="0">
                <a:solidFill>
                  <a:srgbClr val="FF0000"/>
                </a:solidFill>
              </a:rPr>
              <a:t>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field will force the user to fill a value. If the user tries to save, an error is thrown.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Genio</a:t>
            </a:r>
            <a:r>
              <a:rPr lang="en-GB" dirty="0" smtClean="0"/>
              <a:t>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50" y="19780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field is mandatory when the condition is </a:t>
            </a:r>
            <a:r>
              <a:rPr lang="en-GB" dirty="0" smtClean="0"/>
              <a:t>true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field that is already marked as Required cannot have a condition of this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76" y="3793745"/>
            <a:ext cx="5087060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50" y="19780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14" name="928D2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050" y="1332035"/>
            <a:ext cx="7394331" cy="41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defined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50" y="1978024"/>
            <a:ext cx="7886700" cy="44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D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smtClean="0"/>
              <a:t>formula responds to changes in the interface, like with ‘Show When’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Both a C# function and a </a:t>
            </a:r>
            <a:r>
              <a:rPr lang="en-GB" dirty="0" err="1" smtClean="0"/>
              <a:t>javascript</a:t>
            </a:r>
            <a:r>
              <a:rPr lang="en-GB" dirty="0" smtClean="0"/>
              <a:t> function will be implemented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Not implemented in </a:t>
            </a:r>
            <a:r>
              <a:rPr lang="en-GB" dirty="0" err="1" smtClean="0"/>
              <a:t>Backoffice</a:t>
            </a:r>
            <a:r>
              <a:rPr lang="en-GB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Qweb</a:t>
            </a:r>
            <a:r>
              <a:rPr lang="en-GB" dirty="0" smtClean="0"/>
              <a:t> the server side execution will still execute, but there is no implementation in the client 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222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443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Layou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parator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Layou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parator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8048</TotalTime>
  <Words>124</Words>
  <Application>Microsoft Office PowerPoint</Application>
  <PresentationFormat>On-screen Show (4:3)</PresentationFormat>
  <Paragraphs>19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Title Slide 01</vt:lpstr>
      <vt:lpstr>Title Slide 02</vt:lpstr>
      <vt:lpstr>Custom Layout Blue</vt:lpstr>
      <vt:lpstr>Separator Blue</vt:lpstr>
      <vt:lpstr>Custom Layout White</vt:lpstr>
      <vt:lpstr>Separator White</vt:lpstr>
      <vt:lpstr>End</vt:lpstr>
      <vt:lpstr>Mandatory conditions</vt:lpstr>
      <vt:lpstr>Mandatory condition</vt:lpstr>
      <vt:lpstr>Genio Definition</vt:lpstr>
      <vt:lpstr>Demo</vt:lpstr>
      <vt:lpstr>User defined functions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Raminhos</dc:creator>
  <cp:lastModifiedBy>João Ferro</cp:lastModifiedBy>
  <cp:revision>207</cp:revision>
  <dcterms:created xsi:type="dcterms:W3CDTF">2016-03-09T12:24:23Z</dcterms:created>
  <dcterms:modified xsi:type="dcterms:W3CDTF">2021-04-30T12:20:14Z</dcterms:modified>
</cp:coreProperties>
</file>