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slideLayouts/slideLayout18.xml" ContentType="application/vnd.openxmlformats-officedocument.presentationml.slideLayout+xml"/>
  <Override PartName="/ppt/theme/theme6.xml" ContentType="application/vnd.openxmlformats-officedocument.theme+xml"/>
  <Override PartName="/ppt/slideLayouts/slideLayout1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  <p:sldMasterId id="2147483672" r:id="rId2"/>
    <p:sldMasterId id="2147483673" r:id="rId3"/>
    <p:sldMasterId id="2147483708" r:id="rId4"/>
    <p:sldMasterId id="2147483702" r:id="rId5"/>
    <p:sldMasterId id="2147483697" r:id="rId6"/>
    <p:sldMasterId id="2147483693" r:id="rId7"/>
  </p:sldMasterIdLst>
  <p:handoutMasterIdLst>
    <p:handoutMasterId r:id="rId15"/>
  </p:handoutMasterIdLst>
  <p:sldIdLst>
    <p:sldId id="259" r:id="rId8"/>
    <p:sldId id="271" r:id="rId9"/>
    <p:sldId id="266" r:id="rId10"/>
    <p:sldId id="281" r:id="rId11"/>
    <p:sldId id="280" r:id="rId12"/>
    <p:sldId id="282" r:id="rId13"/>
    <p:sldId id="261" r:id="rId14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DD2"/>
    <a:srgbClr val="D8E3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5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9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E00B89-DC55-4050-A36D-7EBDAB283E32}" type="datetimeFigureOut">
              <a:rPr lang="pt-PT" smtClean="0"/>
              <a:t>30/04/2021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76840-F88E-4DA9-9093-22EA630DEBFD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702087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38200" y="1420581"/>
            <a:ext cx="10515600" cy="177097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8200" y="3191551"/>
            <a:ext cx="105156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420094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5F6A9-BAA8-4CC8-8303-EE8991610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057991-65A6-4E87-B689-5F0D18EA4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4DCF3-E0E2-45D6-BD09-B6CE0484EB3E}" type="datetimeFigureOut">
              <a:rPr lang="pt-PT" smtClean="0"/>
              <a:t>30/04/2021</a:t>
            </a:fld>
            <a:endParaRPr lang="pt-P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A2B318-78D9-408B-A6E7-D953BFE19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381685-F445-4449-BCF6-42967AE57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5A3A3-756B-4C3F-B168-6370587E8821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16737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para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903516" y="2259241"/>
            <a:ext cx="10450285" cy="1839230"/>
          </a:xfrm>
          <a:prstGeom prst="rect">
            <a:avLst/>
          </a:prstGeom>
        </p:spPr>
        <p:txBody>
          <a:bodyPr anchor="ctr" anchorCtr="1"/>
          <a:lstStyle>
            <a:lvl1pPr algn="ctr">
              <a:defRPr sz="4400" b="1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separator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884829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903516" y="2259241"/>
            <a:ext cx="10450285" cy="1839230"/>
          </a:xfrm>
          <a:prstGeom prst="rect">
            <a:avLst/>
          </a:prstGeom>
        </p:spPr>
        <p:txBody>
          <a:bodyPr anchor="ctr" anchorCtr="1"/>
          <a:lstStyle>
            <a:lvl1pPr algn="ctr">
              <a:defRPr sz="4400" baseline="0">
                <a:solidFill>
                  <a:srgbClr val="008DD2"/>
                </a:solidFill>
              </a:defRPr>
            </a:lvl1pPr>
          </a:lstStyle>
          <a:p>
            <a:r>
              <a:rPr lang="en-US" dirty="0"/>
              <a:t>Click to edit title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2935853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1" y="365129"/>
            <a:ext cx="8904515" cy="1325563"/>
          </a:xfrm>
          <a:prstGeom prst="rect">
            <a:avLst/>
          </a:prstGeom>
        </p:spPr>
        <p:txBody>
          <a:bodyPr/>
          <a:lstStyle>
            <a:lvl1pPr>
              <a:defRPr sz="4000" baseline="0">
                <a:solidFill>
                  <a:srgbClr val="008DD2"/>
                </a:solidFill>
              </a:defRPr>
            </a:lvl1pPr>
          </a:lstStyle>
          <a:p>
            <a:r>
              <a:rPr lang="en-US" dirty="0"/>
              <a:t>Click to edit title</a:t>
            </a:r>
            <a:endParaRPr lang="pt-PT" dirty="0"/>
          </a:p>
        </p:txBody>
      </p:sp>
      <p:sp>
        <p:nvSpPr>
          <p:cNvPr id="4" name="Text Placeholder 2"/>
          <p:cNvSpPr>
            <a:spLocks noGrp="1"/>
          </p:cNvSpPr>
          <p:nvPr>
            <p:ph idx="1" hasCustomPrompt="1"/>
          </p:nvPr>
        </p:nvSpPr>
        <p:spPr>
          <a:xfrm>
            <a:off x="838200" y="1825624"/>
            <a:ext cx="10515600" cy="44690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>
                <a:solidFill>
                  <a:srgbClr val="008DD2"/>
                </a:solidFill>
              </a:defRPr>
            </a:lvl1pPr>
            <a:lvl2pPr marL="457200" indent="0">
              <a:buNone/>
              <a:defRPr>
                <a:solidFill>
                  <a:srgbClr val="008DD2"/>
                </a:solidFill>
              </a:defRPr>
            </a:lvl2pPr>
            <a:lvl3pPr>
              <a:defRPr>
                <a:solidFill>
                  <a:srgbClr val="008DD2"/>
                </a:solidFill>
              </a:defRPr>
            </a:lvl3pPr>
            <a:lvl4pPr>
              <a:defRPr>
                <a:solidFill>
                  <a:srgbClr val="008DD2"/>
                </a:solidFill>
              </a:defRPr>
            </a:lvl4pPr>
            <a:lvl5pPr>
              <a:defRPr>
                <a:solidFill>
                  <a:srgbClr val="008DD2"/>
                </a:solidFill>
              </a:defRPr>
            </a:lvl5pPr>
          </a:lstStyle>
          <a:p>
            <a:pPr lvl="0"/>
            <a:r>
              <a:rPr lang="en-US" dirty="0"/>
              <a:t>Click to edit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829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838200" y="1167494"/>
            <a:ext cx="10515600" cy="51271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>
                <a:solidFill>
                  <a:srgbClr val="008DD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text styles</a:t>
            </a:r>
          </a:p>
        </p:txBody>
      </p:sp>
    </p:spTree>
    <p:extLst>
      <p:ext uri="{BB962C8B-B14F-4D97-AF65-F5344CB8AC3E}">
        <p14:creationId xmlns:p14="http://schemas.microsoft.com/office/powerpoint/2010/main" val="985486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56200" cy="4351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rgbClr val="008DD2"/>
                </a:solidFill>
              </a:defRPr>
            </a:lvl1pPr>
            <a:lvl2pPr>
              <a:defRPr>
                <a:solidFill>
                  <a:srgbClr val="008DD2"/>
                </a:solidFill>
              </a:defRPr>
            </a:lvl2pPr>
            <a:lvl3pPr>
              <a:defRPr>
                <a:solidFill>
                  <a:srgbClr val="008DD2"/>
                </a:solidFill>
              </a:defRPr>
            </a:lvl3pPr>
            <a:lvl4pPr>
              <a:defRPr>
                <a:solidFill>
                  <a:srgbClr val="008DD2"/>
                </a:solidFill>
              </a:defRPr>
            </a:lvl4pPr>
            <a:lvl5pPr>
              <a:defRPr>
                <a:solidFill>
                  <a:srgbClr val="008DD2"/>
                </a:solidFill>
              </a:defRPr>
            </a:lvl5pPr>
          </a:lstStyle>
          <a:p>
            <a:pPr lvl="0"/>
            <a:r>
              <a:rPr lang="en-US" dirty="0"/>
              <a:t>Click to edit text styles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97600" y="1825625"/>
            <a:ext cx="5156200" cy="4351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rgbClr val="008DD2"/>
                </a:solidFill>
              </a:defRPr>
            </a:lvl1pPr>
            <a:lvl2pPr>
              <a:defRPr>
                <a:solidFill>
                  <a:srgbClr val="008DD2"/>
                </a:solidFill>
              </a:defRPr>
            </a:lvl2pPr>
            <a:lvl3pPr>
              <a:defRPr>
                <a:solidFill>
                  <a:srgbClr val="008DD2"/>
                </a:solidFill>
              </a:defRPr>
            </a:lvl3pPr>
            <a:lvl4pPr>
              <a:defRPr>
                <a:solidFill>
                  <a:srgbClr val="008DD2"/>
                </a:solidFill>
              </a:defRPr>
            </a:lvl4pPr>
            <a:lvl5pPr>
              <a:defRPr>
                <a:solidFill>
                  <a:srgbClr val="008DD2"/>
                </a:solidFill>
              </a:defRPr>
            </a:lvl5pPr>
          </a:lstStyle>
          <a:p>
            <a:pPr lvl="0"/>
            <a:r>
              <a:rPr lang="en-US" dirty="0"/>
              <a:t>Click to edit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1" y="365129"/>
            <a:ext cx="8904515" cy="1325563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008DD2"/>
                </a:solidFill>
              </a:defRPr>
            </a:lvl1pPr>
          </a:lstStyle>
          <a:p>
            <a:r>
              <a:rPr lang="en-US" dirty="0"/>
              <a:t>Click to edit title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0552428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 hasCustomPrompt="1"/>
          </p:nvPr>
        </p:nvSpPr>
        <p:spPr>
          <a:xfrm>
            <a:off x="838200" y="1420581"/>
            <a:ext cx="10515600" cy="177097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4400" b="1">
                <a:solidFill>
                  <a:srgbClr val="008DD2"/>
                </a:solidFill>
                <a:latin typeface="+mn-lt"/>
              </a:defRPr>
            </a:lvl1pPr>
          </a:lstStyle>
          <a:p>
            <a:r>
              <a:rPr lang="en-US" dirty="0"/>
              <a:t>Click to edit title</a:t>
            </a:r>
            <a:endParaRPr lang="pt-PT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8200" y="3191551"/>
            <a:ext cx="105156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00">
                <a:solidFill>
                  <a:srgbClr val="008DD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1025413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08852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para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903516" y="2259241"/>
            <a:ext cx="10450285" cy="1839230"/>
          </a:xfrm>
          <a:prstGeom prst="rect">
            <a:avLst/>
          </a:prstGeom>
        </p:spPr>
        <p:txBody>
          <a:bodyPr anchor="ctr" anchorCtr="1"/>
          <a:lstStyle>
            <a:lvl1pPr algn="ctr">
              <a:defRPr sz="4400" b="1" baseline="0">
                <a:solidFill>
                  <a:srgbClr val="008DD2"/>
                </a:solidFill>
                <a:latin typeface="+mn-lt"/>
              </a:defRPr>
            </a:lvl1pPr>
          </a:lstStyle>
          <a:p>
            <a:r>
              <a:rPr lang="en-US" dirty="0"/>
              <a:t>Click to edit separator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6064536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2962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71900" y="3526280"/>
            <a:ext cx="7282542" cy="151628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  <a:endParaRPr lang="pt-PT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3771899" y="1379772"/>
            <a:ext cx="7282543" cy="2146515"/>
          </a:xfrm>
          <a:prstGeom prst="rect">
            <a:avLst/>
          </a:prstGeom>
        </p:spPr>
        <p:txBody>
          <a:bodyPr anchor="b" anchorCtr="0"/>
          <a:lstStyle>
            <a:lvl1pPr marL="0" indent="0">
              <a:buNone/>
              <a:defRPr sz="4400" b="1"/>
            </a:lvl1pPr>
          </a:lstStyle>
          <a:p>
            <a:pPr lvl="0"/>
            <a:r>
              <a:rPr lang="en-US" dirty="0"/>
              <a:t>Click to edit title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6886" y="6083343"/>
            <a:ext cx="5824835" cy="36983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8394" y="332994"/>
            <a:ext cx="2453327" cy="60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439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903516" y="2259241"/>
            <a:ext cx="10450285" cy="1839230"/>
          </a:xfrm>
          <a:prstGeom prst="rect">
            <a:avLst/>
          </a:prstGeom>
        </p:spPr>
        <p:txBody>
          <a:bodyPr anchor="ctr" anchorCtr="1"/>
          <a:lstStyle>
            <a:lvl1pPr algn="ctr">
              <a:defRPr sz="44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111473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1" y="365129"/>
            <a:ext cx="8904515" cy="1325563"/>
          </a:xfrm>
          <a:prstGeom prst="rect">
            <a:avLst/>
          </a:prstGeom>
        </p:spPr>
        <p:txBody>
          <a:bodyPr/>
          <a:lstStyle>
            <a:lvl1pPr>
              <a:defRPr sz="40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  <a:endParaRPr lang="pt-PT" dirty="0"/>
          </a:p>
        </p:txBody>
      </p:sp>
      <p:sp>
        <p:nvSpPr>
          <p:cNvPr id="4" name="Text Placeholder 2"/>
          <p:cNvSpPr>
            <a:spLocks noGrp="1"/>
          </p:cNvSpPr>
          <p:nvPr>
            <p:ph idx="1" hasCustomPrompt="1"/>
          </p:nvPr>
        </p:nvSpPr>
        <p:spPr>
          <a:xfrm>
            <a:off x="838200" y="1825624"/>
            <a:ext cx="10515600" cy="44690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text styles</a:t>
            </a:r>
          </a:p>
        </p:txBody>
      </p:sp>
    </p:spTree>
    <p:extLst>
      <p:ext uri="{BB962C8B-B14F-4D97-AF65-F5344CB8AC3E}">
        <p14:creationId xmlns:p14="http://schemas.microsoft.com/office/powerpoint/2010/main" val="2308872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>
            <a:spLocks noGrp="1"/>
          </p:cNvSpPr>
          <p:nvPr>
            <p:ph idx="1" hasCustomPrompt="1"/>
          </p:nvPr>
        </p:nvSpPr>
        <p:spPr>
          <a:xfrm>
            <a:off x="838200" y="1167494"/>
            <a:ext cx="10515600" cy="51271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1427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56200" cy="4351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text styles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97600" y="1825625"/>
            <a:ext cx="5156200" cy="4351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1" y="365129"/>
            <a:ext cx="8904515" cy="1325563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780314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 hasCustomPrompt="1"/>
          </p:nvPr>
        </p:nvSpPr>
        <p:spPr>
          <a:xfrm>
            <a:off x="838200" y="1420581"/>
            <a:ext cx="10515600" cy="177097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title</a:t>
            </a:r>
            <a:endParaRPr lang="pt-PT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8200" y="3191551"/>
            <a:ext cx="105156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560287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7628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5A4BB-7007-45AB-ABE1-D52F87E44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105106-A5E2-4AA0-B7FD-1CFE4D2EB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1B47B9-47FB-418F-98E0-4763A3F7C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4DCF3-E0E2-45D6-BD09-B6CE0484EB3E}" type="datetimeFigureOut">
              <a:rPr lang="pt-PT" smtClean="0"/>
              <a:t>30/04/2021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454F40-9D98-4E16-935B-080581884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DF83D1-F669-4EF1-A3FF-C13B9021D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5A3A3-756B-4C3F-B168-6370587E8821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17284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6.png"/><Relationship Id="rId4" Type="http://schemas.openxmlformats.org/officeDocument/2006/relationships/slideLayout" Target="../slideLayouts/slideLayout6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9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jpg"/><Relationship Id="rId7" Type="http://schemas.openxmlformats.org/officeDocument/2006/relationships/image" Target="../media/image15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7" y="0"/>
            <a:ext cx="12187263" cy="68580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459" y="332994"/>
            <a:ext cx="2453327" cy="6011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4318" y="332994"/>
            <a:ext cx="6062232" cy="481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621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7" y="0"/>
            <a:ext cx="121872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042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8D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 userDrawn="1"/>
        </p:nvSpPr>
        <p:spPr>
          <a:xfrm>
            <a:off x="291688" y="6447658"/>
            <a:ext cx="43020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b="0" dirty="0">
                <a:solidFill>
                  <a:schemeClr val="bg1"/>
                </a:solidFill>
              </a:rPr>
              <a:t>www.quidgest.com | quidgest@quidgest.com</a:t>
            </a:r>
          </a:p>
        </p:txBody>
      </p:sp>
      <p:grpSp>
        <p:nvGrpSpPr>
          <p:cNvPr id="35" name="Group 34"/>
          <p:cNvGrpSpPr/>
          <p:nvPr userDrawn="1"/>
        </p:nvGrpSpPr>
        <p:grpSpPr>
          <a:xfrm>
            <a:off x="3" y="6803578"/>
            <a:ext cx="12200468" cy="95249"/>
            <a:chOff x="-3175" y="6224588"/>
            <a:chExt cx="9150351" cy="95249"/>
          </a:xfrm>
        </p:grpSpPr>
        <p:sp>
          <p:nvSpPr>
            <p:cNvPr id="36" name="Rectangle 6"/>
            <p:cNvSpPr>
              <a:spLocks noChangeArrowheads="1"/>
            </p:cNvSpPr>
            <p:nvPr/>
          </p:nvSpPr>
          <p:spPr bwMode="auto">
            <a:xfrm>
              <a:off x="-3175" y="6276975"/>
              <a:ext cx="9150350" cy="42862"/>
            </a:xfrm>
            <a:prstGeom prst="rect">
              <a:avLst/>
            </a:prstGeom>
            <a:solidFill>
              <a:srgbClr val="E8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800"/>
            </a:p>
          </p:txBody>
        </p:sp>
        <p:sp>
          <p:nvSpPr>
            <p:cNvPr id="37" name="Rectangle 7"/>
            <p:cNvSpPr>
              <a:spLocks noChangeArrowheads="1"/>
            </p:cNvSpPr>
            <p:nvPr/>
          </p:nvSpPr>
          <p:spPr bwMode="auto">
            <a:xfrm>
              <a:off x="-3175" y="6276975"/>
              <a:ext cx="9150350" cy="42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800"/>
            </a:p>
          </p:txBody>
        </p:sp>
        <p:sp>
          <p:nvSpPr>
            <p:cNvPr id="38" name="Rectangle 8"/>
            <p:cNvSpPr>
              <a:spLocks noChangeArrowheads="1"/>
            </p:cNvSpPr>
            <p:nvPr/>
          </p:nvSpPr>
          <p:spPr bwMode="auto">
            <a:xfrm>
              <a:off x="-3175" y="6224588"/>
              <a:ext cx="1309688" cy="60325"/>
            </a:xfrm>
            <a:prstGeom prst="rect">
              <a:avLst/>
            </a:prstGeom>
            <a:solidFill>
              <a:srgbClr val="00DB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800"/>
            </a:p>
          </p:txBody>
        </p:sp>
        <p:sp>
          <p:nvSpPr>
            <p:cNvPr id="39" name="Rectangle 9"/>
            <p:cNvSpPr>
              <a:spLocks noChangeArrowheads="1"/>
            </p:cNvSpPr>
            <p:nvPr/>
          </p:nvSpPr>
          <p:spPr bwMode="auto">
            <a:xfrm>
              <a:off x="1306513" y="6224588"/>
              <a:ext cx="1309688" cy="60325"/>
            </a:xfrm>
            <a:prstGeom prst="rect">
              <a:avLst/>
            </a:prstGeom>
            <a:solidFill>
              <a:srgbClr val="F073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800"/>
            </a:p>
          </p:txBody>
        </p:sp>
        <p:sp>
          <p:nvSpPr>
            <p:cNvPr id="40" name="Rectangle 10"/>
            <p:cNvSpPr>
              <a:spLocks noChangeArrowheads="1"/>
            </p:cNvSpPr>
            <p:nvPr/>
          </p:nvSpPr>
          <p:spPr bwMode="auto">
            <a:xfrm>
              <a:off x="2609850" y="6224588"/>
              <a:ext cx="1312863" cy="60325"/>
            </a:xfrm>
            <a:prstGeom prst="rect">
              <a:avLst/>
            </a:prstGeom>
            <a:solidFill>
              <a:srgbClr val="272F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800"/>
            </a:p>
          </p:txBody>
        </p:sp>
        <p:sp>
          <p:nvSpPr>
            <p:cNvPr id="41" name="Rectangle 11"/>
            <p:cNvSpPr>
              <a:spLocks noChangeArrowheads="1"/>
            </p:cNvSpPr>
            <p:nvPr/>
          </p:nvSpPr>
          <p:spPr bwMode="auto">
            <a:xfrm>
              <a:off x="3919538" y="6224588"/>
              <a:ext cx="1309688" cy="60325"/>
            </a:xfrm>
            <a:prstGeom prst="rect">
              <a:avLst/>
            </a:prstGeom>
            <a:solidFill>
              <a:srgbClr val="EA19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800"/>
            </a:p>
          </p:txBody>
        </p:sp>
        <p:sp>
          <p:nvSpPr>
            <p:cNvPr id="42" name="Rectangle 12"/>
            <p:cNvSpPr>
              <a:spLocks noChangeArrowheads="1"/>
            </p:cNvSpPr>
            <p:nvPr/>
          </p:nvSpPr>
          <p:spPr bwMode="auto">
            <a:xfrm>
              <a:off x="5221288" y="6224588"/>
              <a:ext cx="1309688" cy="60325"/>
            </a:xfrm>
            <a:prstGeom prst="rect">
              <a:avLst/>
            </a:prstGeom>
            <a:solidFill>
              <a:srgbClr val="00A3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800"/>
            </a:p>
          </p:txBody>
        </p:sp>
        <p:sp>
          <p:nvSpPr>
            <p:cNvPr id="43" name="Rectangle 13"/>
            <p:cNvSpPr>
              <a:spLocks noChangeArrowheads="1"/>
            </p:cNvSpPr>
            <p:nvPr/>
          </p:nvSpPr>
          <p:spPr bwMode="auto">
            <a:xfrm>
              <a:off x="6530975" y="6224588"/>
              <a:ext cx="1309688" cy="60325"/>
            </a:xfrm>
            <a:prstGeom prst="rect">
              <a:avLst/>
            </a:prstGeom>
            <a:solidFill>
              <a:srgbClr val="8EC5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800"/>
            </a:p>
          </p:txBody>
        </p:sp>
        <p:sp>
          <p:nvSpPr>
            <p:cNvPr id="44" name="Rectangle 14"/>
            <p:cNvSpPr>
              <a:spLocks noChangeArrowheads="1"/>
            </p:cNvSpPr>
            <p:nvPr/>
          </p:nvSpPr>
          <p:spPr bwMode="auto">
            <a:xfrm>
              <a:off x="7834313" y="6224588"/>
              <a:ext cx="1312863" cy="60325"/>
            </a:xfrm>
            <a:prstGeom prst="rect">
              <a:avLst/>
            </a:prstGeom>
            <a:solidFill>
              <a:srgbClr val="F9D4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800"/>
            </a:p>
          </p:txBody>
        </p:sp>
      </p:grp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5727" y="324595"/>
            <a:ext cx="1743500" cy="427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333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710" r:id="rId3"/>
    <p:sldLayoutId id="2147483690" r:id="rId4"/>
    <p:sldLayoutId id="2147483692" r:id="rId5"/>
    <p:sldLayoutId id="2147483701" r:id="rId6"/>
    <p:sldLayoutId id="2147483712" r:id="rId7"/>
    <p:sldLayoutId id="2147483713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rgbClr val="008DD2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8DD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8DD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8DD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8DD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8DD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280" y="406238"/>
            <a:ext cx="2690093" cy="49433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5472" y="471550"/>
            <a:ext cx="6994149" cy="33305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8" y="0"/>
            <a:ext cx="12199153" cy="6864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083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 userDrawn="1"/>
        </p:nvSpPr>
        <p:spPr>
          <a:xfrm>
            <a:off x="291688" y="6447658"/>
            <a:ext cx="43020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b="0" dirty="0">
                <a:solidFill>
                  <a:srgbClr val="008DD2"/>
                </a:solidFill>
              </a:rPr>
              <a:t>www.quidgest.com | quidgest@quidgest.com</a:t>
            </a:r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5727" y="234791"/>
            <a:ext cx="1743500" cy="320387"/>
          </a:xfrm>
          <a:prstGeom prst="rect">
            <a:avLst/>
          </a:prstGeom>
        </p:spPr>
      </p:pic>
      <p:grpSp>
        <p:nvGrpSpPr>
          <p:cNvPr id="35" name="Group 34"/>
          <p:cNvGrpSpPr/>
          <p:nvPr userDrawn="1"/>
        </p:nvGrpSpPr>
        <p:grpSpPr>
          <a:xfrm>
            <a:off x="3" y="6803578"/>
            <a:ext cx="12200468" cy="95249"/>
            <a:chOff x="-3175" y="6224588"/>
            <a:chExt cx="9150351" cy="95249"/>
          </a:xfrm>
        </p:grpSpPr>
        <p:sp>
          <p:nvSpPr>
            <p:cNvPr id="36" name="Rectangle 6"/>
            <p:cNvSpPr>
              <a:spLocks noChangeArrowheads="1"/>
            </p:cNvSpPr>
            <p:nvPr/>
          </p:nvSpPr>
          <p:spPr bwMode="auto">
            <a:xfrm>
              <a:off x="-3175" y="6276975"/>
              <a:ext cx="9150350" cy="42862"/>
            </a:xfrm>
            <a:prstGeom prst="rect">
              <a:avLst/>
            </a:prstGeom>
            <a:solidFill>
              <a:srgbClr val="E8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800"/>
            </a:p>
          </p:txBody>
        </p:sp>
        <p:sp>
          <p:nvSpPr>
            <p:cNvPr id="37" name="Rectangle 7"/>
            <p:cNvSpPr>
              <a:spLocks noChangeArrowheads="1"/>
            </p:cNvSpPr>
            <p:nvPr/>
          </p:nvSpPr>
          <p:spPr bwMode="auto">
            <a:xfrm>
              <a:off x="-3175" y="6276975"/>
              <a:ext cx="9150350" cy="42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800"/>
            </a:p>
          </p:txBody>
        </p:sp>
        <p:sp>
          <p:nvSpPr>
            <p:cNvPr id="38" name="Rectangle 8"/>
            <p:cNvSpPr>
              <a:spLocks noChangeArrowheads="1"/>
            </p:cNvSpPr>
            <p:nvPr/>
          </p:nvSpPr>
          <p:spPr bwMode="auto">
            <a:xfrm>
              <a:off x="-3175" y="6224588"/>
              <a:ext cx="1309688" cy="60325"/>
            </a:xfrm>
            <a:prstGeom prst="rect">
              <a:avLst/>
            </a:prstGeom>
            <a:solidFill>
              <a:srgbClr val="00DB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800"/>
            </a:p>
          </p:txBody>
        </p:sp>
        <p:sp>
          <p:nvSpPr>
            <p:cNvPr id="39" name="Rectangle 9"/>
            <p:cNvSpPr>
              <a:spLocks noChangeArrowheads="1"/>
            </p:cNvSpPr>
            <p:nvPr/>
          </p:nvSpPr>
          <p:spPr bwMode="auto">
            <a:xfrm>
              <a:off x="1306513" y="6224588"/>
              <a:ext cx="1309688" cy="60325"/>
            </a:xfrm>
            <a:prstGeom prst="rect">
              <a:avLst/>
            </a:prstGeom>
            <a:solidFill>
              <a:srgbClr val="F073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800"/>
            </a:p>
          </p:txBody>
        </p:sp>
        <p:sp>
          <p:nvSpPr>
            <p:cNvPr id="40" name="Rectangle 10"/>
            <p:cNvSpPr>
              <a:spLocks noChangeArrowheads="1"/>
            </p:cNvSpPr>
            <p:nvPr/>
          </p:nvSpPr>
          <p:spPr bwMode="auto">
            <a:xfrm>
              <a:off x="2609850" y="6224588"/>
              <a:ext cx="1312863" cy="60325"/>
            </a:xfrm>
            <a:prstGeom prst="rect">
              <a:avLst/>
            </a:prstGeom>
            <a:solidFill>
              <a:srgbClr val="272F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800"/>
            </a:p>
          </p:txBody>
        </p:sp>
        <p:sp>
          <p:nvSpPr>
            <p:cNvPr id="41" name="Rectangle 11"/>
            <p:cNvSpPr>
              <a:spLocks noChangeArrowheads="1"/>
            </p:cNvSpPr>
            <p:nvPr/>
          </p:nvSpPr>
          <p:spPr bwMode="auto">
            <a:xfrm>
              <a:off x="3919538" y="6224588"/>
              <a:ext cx="1309688" cy="60325"/>
            </a:xfrm>
            <a:prstGeom prst="rect">
              <a:avLst/>
            </a:prstGeom>
            <a:solidFill>
              <a:srgbClr val="EA19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800"/>
            </a:p>
          </p:txBody>
        </p:sp>
        <p:sp>
          <p:nvSpPr>
            <p:cNvPr id="42" name="Rectangle 12"/>
            <p:cNvSpPr>
              <a:spLocks noChangeArrowheads="1"/>
            </p:cNvSpPr>
            <p:nvPr/>
          </p:nvSpPr>
          <p:spPr bwMode="auto">
            <a:xfrm>
              <a:off x="5221288" y="6224588"/>
              <a:ext cx="1309688" cy="60325"/>
            </a:xfrm>
            <a:prstGeom prst="rect">
              <a:avLst/>
            </a:prstGeom>
            <a:solidFill>
              <a:srgbClr val="00A3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800"/>
            </a:p>
          </p:txBody>
        </p:sp>
        <p:sp>
          <p:nvSpPr>
            <p:cNvPr id="43" name="Rectangle 13"/>
            <p:cNvSpPr>
              <a:spLocks noChangeArrowheads="1"/>
            </p:cNvSpPr>
            <p:nvPr/>
          </p:nvSpPr>
          <p:spPr bwMode="auto">
            <a:xfrm>
              <a:off x="6530975" y="6224588"/>
              <a:ext cx="1309688" cy="60325"/>
            </a:xfrm>
            <a:prstGeom prst="rect">
              <a:avLst/>
            </a:prstGeom>
            <a:solidFill>
              <a:srgbClr val="8EC5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800"/>
            </a:p>
          </p:txBody>
        </p:sp>
        <p:sp>
          <p:nvSpPr>
            <p:cNvPr id="44" name="Rectangle 14"/>
            <p:cNvSpPr>
              <a:spLocks noChangeArrowheads="1"/>
            </p:cNvSpPr>
            <p:nvPr/>
          </p:nvSpPr>
          <p:spPr bwMode="auto">
            <a:xfrm>
              <a:off x="7834313" y="6224588"/>
              <a:ext cx="1312863" cy="60325"/>
            </a:xfrm>
            <a:prstGeom prst="rect">
              <a:avLst/>
            </a:prstGeom>
            <a:solidFill>
              <a:srgbClr val="F9D4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sz="1800"/>
            </a:p>
          </p:txBody>
        </p:sp>
      </p:grp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5727" y="234791"/>
            <a:ext cx="1743500" cy="427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751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11" r:id="rId3"/>
    <p:sldLayoutId id="2147483705" r:id="rId4"/>
    <p:sldLayoutId id="2147483706" r:id="rId5"/>
    <p:sldLayoutId id="2147483707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rgbClr val="008DD2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8DD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8DD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8DD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8DD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8DD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8" y="0"/>
            <a:ext cx="12199153" cy="686469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280" y="406238"/>
            <a:ext cx="2690093" cy="49433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5472" y="471550"/>
            <a:ext cx="6994149" cy="333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167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8D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3680" y="5599868"/>
            <a:ext cx="9184640" cy="164592"/>
          </a:xfrm>
          <a:prstGeom prst="rect">
            <a:avLst/>
          </a:prstGeom>
        </p:spPr>
      </p:pic>
      <p:sp>
        <p:nvSpPr>
          <p:cNvPr id="30" name="TextBox 29"/>
          <p:cNvSpPr txBox="1"/>
          <p:nvPr userDrawn="1"/>
        </p:nvSpPr>
        <p:spPr>
          <a:xfrm>
            <a:off x="1899074" y="5133010"/>
            <a:ext cx="43020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b="0" dirty="0">
                <a:solidFill>
                  <a:schemeClr val="bg1"/>
                </a:solidFill>
              </a:rPr>
              <a:t>Quidgest</a:t>
            </a:r>
          </a:p>
        </p:txBody>
      </p:sp>
      <p:sp>
        <p:nvSpPr>
          <p:cNvPr id="31" name="TextBox 30"/>
          <p:cNvSpPr txBox="1"/>
          <p:nvPr userDrawn="1"/>
        </p:nvSpPr>
        <p:spPr>
          <a:xfrm>
            <a:off x="1899074" y="4696966"/>
            <a:ext cx="43020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b="0" dirty="0">
                <a:solidFill>
                  <a:schemeClr val="bg1"/>
                </a:solidFill>
              </a:rPr>
              <a:t>Quidgest</a:t>
            </a:r>
          </a:p>
        </p:txBody>
      </p:sp>
      <p:sp>
        <p:nvSpPr>
          <p:cNvPr id="32" name="TextBox 31"/>
          <p:cNvSpPr txBox="1"/>
          <p:nvPr userDrawn="1"/>
        </p:nvSpPr>
        <p:spPr>
          <a:xfrm>
            <a:off x="1899074" y="4242059"/>
            <a:ext cx="43020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b="0" dirty="0">
                <a:solidFill>
                  <a:schemeClr val="bg1"/>
                </a:solidFill>
              </a:rPr>
              <a:t>Quidgest</a:t>
            </a:r>
          </a:p>
        </p:txBody>
      </p:sp>
      <p:sp>
        <p:nvSpPr>
          <p:cNvPr id="33" name="TextBox 32"/>
          <p:cNvSpPr txBox="1"/>
          <p:nvPr userDrawn="1"/>
        </p:nvSpPr>
        <p:spPr>
          <a:xfrm>
            <a:off x="1899074" y="3797170"/>
            <a:ext cx="43020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b="0" dirty="0">
                <a:solidFill>
                  <a:schemeClr val="bg1"/>
                </a:solidFill>
              </a:rPr>
              <a:t>www.quidgest.com</a:t>
            </a:r>
          </a:p>
        </p:txBody>
      </p:sp>
      <p:sp>
        <p:nvSpPr>
          <p:cNvPr id="34" name="TextBox 33"/>
          <p:cNvSpPr txBox="1"/>
          <p:nvPr userDrawn="1"/>
        </p:nvSpPr>
        <p:spPr>
          <a:xfrm>
            <a:off x="7889916" y="4236233"/>
            <a:ext cx="4302089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b="0" dirty="0">
                <a:solidFill>
                  <a:schemeClr val="bg1"/>
                </a:solidFill>
              </a:rPr>
              <a:t>R. Viriato,</a:t>
            </a:r>
            <a:r>
              <a:rPr lang="pt-PT" sz="1200" b="0" baseline="0" dirty="0">
                <a:solidFill>
                  <a:schemeClr val="bg1"/>
                </a:solidFill>
              </a:rPr>
              <a:t> 7 – 4º</a:t>
            </a:r>
          </a:p>
          <a:p>
            <a:r>
              <a:rPr lang="pt-PT" sz="1200" b="0" baseline="0" dirty="0">
                <a:solidFill>
                  <a:schemeClr val="bg1"/>
                </a:solidFill>
              </a:rPr>
              <a:t>1050-233 Lisboa</a:t>
            </a:r>
          </a:p>
          <a:p>
            <a:r>
              <a:rPr lang="pt-PT" sz="1200" b="0" baseline="0" dirty="0">
                <a:solidFill>
                  <a:schemeClr val="bg1"/>
                </a:solidFill>
              </a:rPr>
              <a:t>Portugal</a:t>
            </a:r>
          </a:p>
          <a:p>
            <a:endParaRPr lang="pt-PT" sz="1200" b="0" baseline="0" dirty="0">
              <a:solidFill>
                <a:schemeClr val="bg1"/>
              </a:solidFill>
            </a:endParaRPr>
          </a:p>
          <a:p>
            <a:r>
              <a:rPr lang="pt-PT" sz="1200" b="0" baseline="0" dirty="0">
                <a:solidFill>
                  <a:schemeClr val="bg1"/>
                </a:solidFill>
              </a:rPr>
              <a:t>quidgest@quidgest.com</a:t>
            </a:r>
          </a:p>
          <a:p>
            <a:r>
              <a:rPr lang="de-DE" sz="1200" b="0" baseline="0" dirty="0">
                <a:solidFill>
                  <a:schemeClr val="bg1"/>
                </a:solidFill>
              </a:rPr>
              <a:t>tel. (+351) 213 870 563</a:t>
            </a:r>
            <a:endParaRPr lang="pt-PT" sz="1200" b="0" baseline="0" dirty="0">
              <a:solidFill>
                <a:schemeClr val="bg1"/>
              </a:solidFill>
            </a:endParaRPr>
          </a:p>
          <a:p>
            <a:endParaRPr lang="pt-PT" sz="1400" b="0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2755" y="3818410"/>
            <a:ext cx="286537" cy="28653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2755" y="4264028"/>
            <a:ext cx="286537" cy="28653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2755" y="4707022"/>
            <a:ext cx="286537" cy="28653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2755" y="5133010"/>
            <a:ext cx="286537" cy="28044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755" y="3509821"/>
            <a:ext cx="2687330" cy="65843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512755" y="5944692"/>
            <a:ext cx="9154330" cy="654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698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7.xml"/><Relationship Id="rId5" Type="http://schemas.microsoft.com/office/2007/relationships/hdphoto" Target="../media/hdphoto1.wdp"/><Relationship Id="rId4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658030"/>
            <a:ext cx="10515600" cy="1770970"/>
          </a:xfrm>
        </p:spPr>
        <p:txBody>
          <a:bodyPr>
            <a:normAutofit/>
          </a:bodyPr>
          <a:lstStyle/>
          <a:p>
            <a:r>
              <a:rPr lang="pt-PT" sz="4800" dirty="0" err="1"/>
              <a:t>Popover</a:t>
            </a:r>
            <a:r>
              <a:rPr lang="pt-PT" sz="4800" dirty="0"/>
              <a:t> </a:t>
            </a:r>
            <a:r>
              <a:rPr lang="pt-PT" sz="4800" dirty="0" err="1"/>
              <a:t>options</a:t>
            </a:r>
            <a:endParaRPr lang="pt-PT" sz="4800" dirty="0"/>
          </a:p>
        </p:txBody>
      </p:sp>
    </p:spTree>
    <p:extLst>
      <p:ext uri="{BB962C8B-B14F-4D97-AF65-F5344CB8AC3E}">
        <p14:creationId xmlns:p14="http://schemas.microsoft.com/office/powerpoint/2010/main" val="3106541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B600E011-0CA6-4952-88FF-0996D31ECF6D}"/>
              </a:ext>
            </a:extLst>
          </p:cNvPr>
          <p:cNvSpPr txBox="1">
            <a:spLocks/>
          </p:cNvSpPr>
          <p:nvPr/>
        </p:nvSpPr>
        <p:spPr>
          <a:xfrm>
            <a:off x="838201" y="365129"/>
            <a:ext cx="8904515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rgbClr val="008DD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4000" dirty="0"/>
              <a:t>Motivation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B39C4A41-5045-4ED5-BAC0-68788134515C}"/>
              </a:ext>
            </a:extLst>
          </p:cNvPr>
          <p:cNvSpPr txBox="1">
            <a:spLocks/>
          </p:cNvSpPr>
          <p:nvPr/>
        </p:nvSpPr>
        <p:spPr>
          <a:xfrm>
            <a:off x="1868473" y="2810826"/>
            <a:ext cx="8455054" cy="1694062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8DD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8DD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8DD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8DD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8DD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Make the presence of helps immediately noticeable</a:t>
            </a:r>
          </a:p>
          <a:p>
            <a:pPr marL="0" indent="0" algn="ctr">
              <a:buNone/>
            </a:pPr>
            <a:endParaRPr lang="en-US" sz="3200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Prevent accidental triggers of potentially big tooltips</a:t>
            </a:r>
          </a:p>
          <a:p>
            <a:pPr marL="0" indent="0" algn="ctr">
              <a:buNone/>
            </a:pPr>
            <a:endParaRPr lang="en-US" sz="3200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368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B600E011-0CA6-4952-88FF-0996D31ECF6D}"/>
              </a:ext>
            </a:extLst>
          </p:cNvPr>
          <p:cNvSpPr txBox="1">
            <a:spLocks/>
          </p:cNvSpPr>
          <p:nvPr/>
        </p:nvSpPr>
        <p:spPr>
          <a:xfrm>
            <a:off x="838201" y="365129"/>
            <a:ext cx="8904515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rgbClr val="008DD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4000" dirty="0"/>
              <a:t>Using tooltips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C2F8B74-139E-4595-B169-120EF4FDFA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6134" y="3641880"/>
            <a:ext cx="2210108" cy="56205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77123F5-AF08-427E-A19B-A4219848ABC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7339"/>
          <a:stretch/>
        </p:blipFill>
        <p:spPr>
          <a:xfrm>
            <a:off x="7657032" y="3429000"/>
            <a:ext cx="2647950" cy="741377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3752C942-0FC3-4A33-A027-8CEE364B669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6038" b="95000" l="10000" r="91047">
                        <a14:foregroundMark x1="23721" y1="18113" x2="23721" y2="18113"/>
                        <a14:foregroundMark x1="43605" y1="12264" x2="43605" y2="12264"/>
                        <a14:foregroundMark x1="43140" y1="6226" x2="43140" y2="6226"/>
                        <a14:foregroundMark x1="62209" y1="15377" x2="62209" y2="15377"/>
                        <a14:foregroundMark x1="91047" y1="71698" x2="91047" y2="71698"/>
                        <a14:foregroundMark x1="74302" y1="91981" x2="74302" y2="91981"/>
                        <a14:foregroundMark x1="69302" y1="95000" x2="69302" y2="95000"/>
                        <a14:backgroundMark x1="20000" y1="50566" x2="20000" y2="50566"/>
                        <a14:backgroundMark x1="25000" y1="49528" x2="25000" y2="49528"/>
                        <a14:backgroundMark x1="25000" y1="46509" x2="23721" y2="48585"/>
                        <a14:backgroundMark x1="25000" y1="47547" x2="30000" y2="43491"/>
                        <a14:backgroundMark x1="21279" y1="50566" x2="21279" y2="50566"/>
                        <a14:backgroundMark x1="26279" y1="47547" x2="26279" y2="47547"/>
                        <a14:backgroundMark x1="27558" y1="45472" x2="15000" y2="55660"/>
                        <a14:backgroundMark x1="18837" y1="29340" x2="18837" y2="31321"/>
                        <a14:backgroundMark x1="15000" y1="32358" x2="15000" y2="32358"/>
                        <a14:backgroundMark x1="16279" y1="32358" x2="16279" y2="32358"/>
                        <a14:backgroundMark x1="13837" y1="33396" x2="13837" y2="33396"/>
                        <a14:backgroundMark x1="17558" y1="33396" x2="16279" y2="34434"/>
                        <a14:backgroundMark x1="13837" y1="32358" x2="68605" y2="15189"/>
                        <a14:backgroundMark x1="26279" y1="44528" x2="26279" y2="9057"/>
                        <a14:backgroundMark x1="23721" y1="23302" x2="17558" y2="29340"/>
                        <a14:backgroundMark x1="25349" y1="43396" x2="8140" y2="29906"/>
                        <a14:backgroundMark x1="8140" y1="29906" x2="21047" y2="48962"/>
                        <a14:backgroundMark x1="21047" y1="48962" x2="21279" y2="50660"/>
                        <a14:backgroundMark x1="21628" y1="31792" x2="26163" y2="30472"/>
                        <a14:backgroundMark x1="25698" y1="20849" x2="16744" y2="15566"/>
                        <a14:backgroundMark x1="23256" y1="16887" x2="23256" y2="16887"/>
                        <a14:backgroundMark x1="22442" y1="15566" x2="22442" y2="15566"/>
                        <a14:backgroundMark x1="21628" y1="15566" x2="21628" y2="15566"/>
                        <a14:backgroundMark x1="24070" y1="18208" x2="24070" y2="18208"/>
                        <a14:backgroundMark x1="23256" y1="18208" x2="23256" y2="18208"/>
                        <a14:backgroundMark x1="23256" y1="18208" x2="23256" y2="18208"/>
                        <a14:backgroundMark x1="42907" y1="12264" x2="42907" y2="12264"/>
                        <a14:backgroundMark x1="42442" y1="9623" x2="42442" y2="9623"/>
                        <a14:backgroundMark x1="42907" y1="10566" x2="42907" y2="10566"/>
                        <a14:backgroundMark x1="43256" y1="12264" x2="43256" y2="12264"/>
                        <a14:backgroundMark x1="43256" y1="13208" x2="43256" y2="13208"/>
                        <a14:backgroundMark x1="43256" y1="14245" x2="43256" y2="14245"/>
                        <a14:backgroundMark x1="42907" y1="15849" x2="42907" y2="15849"/>
                        <a14:backgroundMark x1="41628" y1="11226" x2="41628" y2="11226"/>
                        <a14:backgroundMark x1="42442" y1="9906" x2="42442" y2="9906"/>
                        <a14:backgroundMark x1="64884" y1="14245" x2="64884" y2="14245"/>
                        <a14:backgroundMark x1="70581" y1="33396" x2="70581" y2="33396"/>
                        <a14:backgroundMark x1="71395" y1="33396" x2="71395" y2="33396"/>
                        <a14:backgroundMark x1="67791" y1="33113" x2="67791" y2="33113"/>
                        <a14:backgroundMark x1="66163" y1="34057" x2="66163" y2="34057"/>
                        <a14:backgroundMark x1="61628" y1="33774" x2="61628" y2="33774"/>
                        <a14:backgroundMark x1="42442" y1="13585" x2="42442" y2="13585"/>
                        <a14:backgroundMark x1="71047" y1="33396" x2="71047" y2="33396"/>
                        <a14:backgroundMark x1="63721" y1="33113" x2="63721" y2="33113"/>
                        <a14:backgroundMark x1="59651" y1="32736" x2="70581" y2="32453"/>
                        <a14:backgroundMark x1="61279" y1="31415" x2="76279" y2="3245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161" t="29133"/>
          <a:stretch/>
        </p:blipFill>
        <p:spPr>
          <a:xfrm>
            <a:off x="4632456" y="4157269"/>
            <a:ext cx="187739" cy="260961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0A21290B-8325-4D06-9948-5DAD78B7EA1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6038" b="95000" l="10000" r="91047">
                        <a14:foregroundMark x1="23721" y1="18113" x2="23721" y2="18113"/>
                        <a14:foregroundMark x1="43605" y1="12264" x2="43605" y2="12264"/>
                        <a14:foregroundMark x1="43140" y1="6226" x2="43140" y2="6226"/>
                        <a14:foregroundMark x1="62209" y1="15377" x2="62209" y2="15377"/>
                        <a14:foregroundMark x1="91047" y1="71698" x2="91047" y2="71698"/>
                        <a14:foregroundMark x1="74302" y1="91981" x2="74302" y2="91981"/>
                        <a14:foregroundMark x1="69302" y1="95000" x2="69302" y2="95000"/>
                        <a14:backgroundMark x1="20000" y1="50566" x2="20000" y2="50566"/>
                        <a14:backgroundMark x1="25000" y1="49528" x2="25000" y2="49528"/>
                        <a14:backgroundMark x1="25000" y1="46509" x2="23721" y2="48585"/>
                        <a14:backgroundMark x1="25000" y1="47547" x2="30000" y2="43491"/>
                        <a14:backgroundMark x1="21279" y1="50566" x2="21279" y2="50566"/>
                        <a14:backgroundMark x1="26279" y1="47547" x2="26279" y2="47547"/>
                        <a14:backgroundMark x1="27558" y1="45472" x2="15000" y2="55660"/>
                        <a14:backgroundMark x1="18837" y1="29340" x2="18837" y2="31321"/>
                        <a14:backgroundMark x1="15000" y1="32358" x2="15000" y2="32358"/>
                        <a14:backgroundMark x1="16279" y1="32358" x2="16279" y2="32358"/>
                        <a14:backgroundMark x1="13837" y1="33396" x2="13837" y2="33396"/>
                        <a14:backgroundMark x1="17558" y1="33396" x2="16279" y2="34434"/>
                        <a14:backgroundMark x1="13837" y1="32358" x2="68605" y2="15189"/>
                        <a14:backgroundMark x1="26279" y1="44528" x2="26279" y2="9057"/>
                        <a14:backgroundMark x1="23721" y1="23302" x2="17558" y2="29340"/>
                        <a14:backgroundMark x1="25349" y1="43396" x2="8140" y2="29906"/>
                        <a14:backgroundMark x1="8140" y1="29906" x2="21047" y2="48962"/>
                        <a14:backgroundMark x1="21047" y1="48962" x2="21279" y2="50660"/>
                        <a14:backgroundMark x1="21628" y1="31792" x2="26163" y2="30472"/>
                        <a14:backgroundMark x1="25698" y1="20849" x2="16744" y2="15566"/>
                        <a14:backgroundMark x1="23256" y1="16887" x2="23256" y2="16887"/>
                        <a14:backgroundMark x1="22442" y1="15566" x2="22442" y2="15566"/>
                        <a14:backgroundMark x1="21628" y1="15566" x2="21628" y2="15566"/>
                        <a14:backgroundMark x1="24070" y1="18208" x2="24070" y2="18208"/>
                        <a14:backgroundMark x1="23256" y1="18208" x2="23256" y2="18208"/>
                        <a14:backgroundMark x1="23256" y1="18208" x2="23256" y2="18208"/>
                        <a14:backgroundMark x1="42907" y1="12264" x2="42907" y2="12264"/>
                        <a14:backgroundMark x1="42442" y1="9623" x2="42442" y2="9623"/>
                        <a14:backgroundMark x1="42907" y1="10566" x2="42907" y2="10566"/>
                        <a14:backgroundMark x1="43256" y1="12264" x2="43256" y2="12264"/>
                        <a14:backgroundMark x1="43256" y1="13208" x2="43256" y2="13208"/>
                        <a14:backgroundMark x1="43256" y1="14245" x2="43256" y2="14245"/>
                        <a14:backgroundMark x1="42907" y1="15849" x2="42907" y2="15849"/>
                        <a14:backgroundMark x1="41628" y1="11226" x2="41628" y2="11226"/>
                        <a14:backgroundMark x1="42442" y1="9906" x2="42442" y2="9906"/>
                        <a14:backgroundMark x1="64884" y1="14245" x2="64884" y2="14245"/>
                        <a14:backgroundMark x1="70581" y1="33396" x2="70581" y2="33396"/>
                        <a14:backgroundMark x1="71395" y1="33396" x2="71395" y2="33396"/>
                        <a14:backgroundMark x1="67791" y1="33113" x2="67791" y2="33113"/>
                        <a14:backgroundMark x1="66163" y1="34057" x2="66163" y2="34057"/>
                        <a14:backgroundMark x1="61628" y1="33774" x2="61628" y2="33774"/>
                        <a14:backgroundMark x1="42442" y1="13585" x2="42442" y2="13585"/>
                        <a14:backgroundMark x1="71047" y1="33396" x2="71047" y2="33396"/>
                        <a14:backgroundMark x1="63721" y1="33113" x2="63721" y2="33113"/>
                        <a14:backgroundMark x1="59651" y1="32736" x2="70581" y2="32453"/>
                        <a14:backgroundMark x1="61279" y1="31415" x2="76279" y2="3245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161" t="29133"/>
          <a:stretch/>
        </p:blipFill>
        <p:spPr>
          <a:xfrm>
            <a:off x="9885330" y="3980840"/>
            <a:ext cx="187740" cy="260962"/>
          </a:xfrm>
          <a:prstGeom prst="rect">
            <a:avLst/>
          </a:prstGeom>
        </p:spPr>
      </p:pic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7883B332-9A71-45BE-81F1-81D15E48305F}"/>
              </a:ext>
            </a:extLst>
          </p:cNvPr>
          <p:cNvSpPr txBox="1">
            <a:spLocks/>
          </p:cNvSpPr>
          <p:nvPr/>
        </p:nvSpPr>
        <p:spPr>
          <a:xfrm>
            <a:off x="854377" y="1485364"/>
            <a:ext cx="7794072" cy="138370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8DD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8DD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8DD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8DD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8DD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Tooltip shows up on mouse hover</a:t>
            </a:r>
          </a:p>
          <a:p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Tooltip disappears on mouse leave</a:t>
            </a:r>
          </a:p>
        </p:txBody>
      </p:sp>
    </p:spTree>
    <p:extLst>
      <p:ext uri="{BB962C8B-B14F-4D97-AF65-F5344CB8AC3E}">
        <p14:creationId xmlns:p14="http://schemas.microsoft.com/office/powerpoint/2010/main" val="4115124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B600E011-0CA6-4952-88FF-0996D31ECF6D}"/>
              </a:ext>
            </a:extLst>
          </p:cNvPr>
          <p:cNvSpPr txBox="1">
            <a:spLocks/>
          </p:cNvSpPr>
          <p:nvPr/>
        </p:nvSpPr>
        <p:spPr>
          <a:xfrm>
            <a:off x="838201" y="365129"/>
            <a:ext cx="8904515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rgbClr val="008DD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4000" dirty="0"/>
              <a:t>Using popovers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CDD9539-FB78-46A3-9F8A-43A71FE3F7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8300" y="3812454"/>
            <a:ext cx="2229161" cy="52394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497BA1A-D4B2-4F5E-8AA5-78C268ED8D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8870" y="3488677"/>
            <a:ext cx="4924425" cy="847725"/>
          </a:xfrm>
          <a:prstGeom prst="rect">
            <a:avLst/>
          </a:prstGeom>
        </p:spPr>
      </p:pic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4334BC59-5607-4AF4-9488-221C100EC252}"/>
              </a:ext>
            </a:extLst>
          </p:cNvPr>
          <p:cNvSpPr txBox="1">
            <a:spLocks/>
          </p:cNvSpPr>
          <p:nvPr/>
        </p:nvSpPr>
        <p:spPr>
          <a:xfrm>
            <a:off x="854377" y="1485364"/>
            <a:ext cx="7794072" cy="138370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8DD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8DD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8DD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8DD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8DD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Popover shows up by clicking on the information button</a:t>
            </a:r>
          </a:p>
          <a:p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Popover disappears by clicking anywhere on the page (except on the information button)</a:t>
            </a:r>
          </a:p>
        </p:txBody>
      </p:sp>
    </p:spTree>
    <p:extLst>
      <p:ext uri="{BB962C8B-B14F-4D97-AF65-F5344CB8AC3E}">
        <p14:creationId xmlns:p14="http://schemas.microsoft.com/office/powerpoint/2010/main" val="4206049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60CFFBF2-2424-4223-91F2-85F9778EA828}"/>
              </a:ext>
            </a:extLst>
          </p:cNvPr>
          <p:cNvSpPr txBox="1">
            <a:spLocks/>
          </p:cNvSpPr>
          <p:nvPr/>
        </p:nvSpPr>
        <p:spPr>
          <a:xfrm>
            <a:off x="838201" y="365129"/>
            <a:ext cx="8904515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rgbClr val="008DD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4000" dirty="0"/>
              <a:t>Definition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9F70DBD-D20D-448E-9926-F73FB40D6901}"/>
              </a:ext>
            </a:extLst>
          </p:cNvPr>
          <p:cNvSpPr txBox="1">
            <a:spLocks/>
          </p:cNvSpPr>
          <p:nvPr/>
        </p:nvSpPr>
        <p:spPr>
          <a:xfrm>
            <a:off x="8145709" y="5904317"/>
            <a:ext cx="3825381" cy="47131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8DD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8DD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8DD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8DD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8DD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Available since </a:t>
            </a:r>
            <a:r>
              <a:rPr lang="en-US" sz="2400" dirty="0" err="1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Genio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298.61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3F4B262-A49A-45BF-AAA2-0E7FE2762068}"/>
              </a:ext>
            </a:extLst>
          </p:cNvPr>
          <p:cNvSpPr txBox="1">
            <a:spLocks/>
          </p:cNvSpPr>
          <p:nvPr/>
        </p:nvSpPr>
        <p:spPr>
          <a:xfrm>
            <a:off x="854377" y="1485364"/>
            <a:ext cx="7794072" cy="138370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8DD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8DD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8DD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8DD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8DD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Configurable as a layout variable</a:t>
            </a:r>
          </a:p>
          <a:p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Options: { tooltip, popover }</a:t>
            </a:r>
          </a:p>
          <a:p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Defaults to tooltip (its previous behavior) if unset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8A71C7C-B305-46C2-AF07-9439121F08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6312" y="3224482"/>
            <a:ext cx="4839375" cy="2324424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6D59802-E3AD-43E1-B781-8B857B2A906B}"/>
              </a:ext>
            </a:extLst>
          </p:cNvPr>
          <p:cNvSpPr/>
          <p:nvPr/>
        </p:nvSpPr>
        <p:spPr>
          <a:xfrm>
            <a:off x="3791824" y="4179678"/>
            <a:ext cx="4496499" cy="23489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265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60CFFBF2-2424-4223-91F2-85F9778EA828}"/>
              </a:ext>
            </a:extLst>
          </p:cNvPr>
          <p:cNvSpPr txBox="1">
            <a:spLocks/>
          </p:cNvSpPr>
          <p:nvPr/>
        </p:nvSpPr>
        <p:spPr>
          <a:xfrm>
            <a:off x="838201" y="365129"/>
            <a:ext cx="8904515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rgbClr val="008DD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4000" dirty="0"/>
              <a:t>Next steps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9F70DBD-D20D-448E-9926-F73FB40D6901}"/>
              </a:ext>
            </a:extLst>
          </p:cNvPr>
          <p:cNvSpPr txBox="1">
            <a:spLocks/>
          </p:cNvSpPr>
          <p:nvPr/>
        </p:nvSpPr>
        <p:spPr>
          <a:xfrm>
            <a:off x="7104222" y="5907773"/>
            <a:ext cx="4300467" cy="263851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8DD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8DD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8DD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8DD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8DD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Example taken form third-party app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3F4B262-A49A-45BF-AAA2-0E7FE2762068}"/>
              </a:ext>
            </a:extLst>
          </p:cNvPr>
          <p:cNvSpPr txBox="1">
            <a:spLocks/>
          </p:cNvSpPr>
          <p:nvPr/>
        </p:nvSpPr>
        <p:spPr>
          <a:xfrm>
            <a:off x="838201" y="1543001"/>
            <a:ext cx="9060808" cy="245854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8DD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8DD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8DD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8DD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8DD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Open to discussion:</a:t>
            </a:r>
          </a:p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Use tooltips for succinct helps, popovers for verbose helps</a:t>
            </a:r>
          </a:p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Support help by URL</a:t>
            </a:r>
          </a:p>
          <a:p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Support text formatting (HTML, Markdown)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Requires additional knowledge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Markdown would require an additional layer of abstraction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AE5983-B275-4460-83AA-AF2B39B109A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035" t="25248" r="6442" b="21055"/>
          <a:stretch/>
        </p:blipFill>
        <p:spPr>
          <a:xfrm>
            <a:off x="7196501" y="4187361"/>
            <a:ext cx="4208188" cy="1612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970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9467205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 0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Slide 0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Layout Blu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Separator Blu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ustom Layout 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Separator 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End 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2516</TotalTime>
  <Words>127</Words>
  <Application>Microsoft Office PowerPoint</Application>
  <PresentationFormat>Widescreen</PresentationFormat>
  <Paragraphs>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Calibri</vt:lpstr>
      <vt:lpstr>Times New Roman</vt:lpstr>
      <vt:lpstr>Title Slide 01</vt:lpstr>
      <vt:lpstr>Title Slide 02</vt:lpstr>
      <vt:lpstr>Custom Layout Blue</vt:lpstr>
      <vt:lpstr>Separator Blue</vt:lpstr>
      <vt:lpstr>Custom Layout White</vt:lpstr>
      <vt:lpstr>Separator White</vt:lpstr>
      <vt:lpstr>End </vt:lpstr>
      <vt:lpstr>Popover options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Isabel Raminhos</dc:creator>
  <cp:lastModifiedBy>Pedro Galhardo</cp:lastModifiedBy>
  <cp:revision>263</cp:revision>
  <dcterms:created xsi:type="dcterms:W3CDTF">2016-03-09T12:24:23Z</dcterms:created>
  <dcterms:modified xsi:type="dcterms:W3CDTF">2021-04-30T11:33:37Z</dcterms:modified>
</cp:coreProperties>
</file>