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6.xml" ContentType="application/vnd.openxmlformats-officedocument.theme+xml"/>
  <Override PartName="/ppt/slideLayouts/slideLayout2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72" r:id="rId2"/>
    <p:sldMasterId id="2147483673" r:id="rId3"/>
    <p:sldMasterId id="2147483708" r:id="rId4"/>
    <p:sldMasterId id="2147483702" r:id="rId5"/>
    <p:sldMasterId id="2147483697" r:id="rId6"/>
    <p:sldMasterId id="2147483693" r:id="rId7"/>
  </p:sldMasterIdLst>
  <p:handoutMasterIdLst>
    <p:handoutMasterId r:id="rId17"/>
  </p:handoutMasterIdLst>
  <p:sldIdLst>
    <p:sldId id="259" r:id="rId8"/>
    <p:sldId id="263" r:id="rId9"/>
    <p:sldId id="264" r:id="rId10"/>
    <p:sldId id="265" r:id="rId11"/>
    <p:sldId id="267" r:id="rId12"/>
    <p:sldId id="268" r:id="rId13"/>
    <p:sldId id="269" r:id="rId14"/>
    <p:sldId id="270" r:id="rId15"/>
    <p:sldId id="261" r:id="rId16"/>
  </p:sldIdLst>
  <p:sldSz cx="12192000" cy="6858000"/>
  <p:notesSz cx="6858000" cy="9144000"/>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DD2"/>
    <a:srgbClr val="D8E3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5"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notesViewPr>
    <p:cSldViewPr snapToGrid="0">
      <p:cViewPr varScale="1">
        <p:scale>
          <a:sx n="88" d="100"/>
          <a:sy n="88" d="100"/>
        </p:scale>
        <p:origin x="296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5" Type="http://schemas.openxmlformats.org/officeDocument/2006/relationships/slideMaster" Target="slideMasters/slideMaster5.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PT"/>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CE00B89-DC55-4050-A36D-7EBDAB283E32}" type="datetimeFigureOut">
              <a:rPr lang="pt-PT" smtClean="0"/>
              <a:t>28/04/2021</a:t>
            </a:fld>
            <a:endParaRPr lang="pt-PT"/>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PT"/>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76840-F88E-4DA9-9093-22EA630DEBFD}" type="slidenum">
              <a:rPr lang="pt-PT" smtClean="0"/>
              <a:t>‹#›</a:t>
            </a:fld>
            <a:endParaRPr lang="pt-PT"/>
          </a:p>
        </p:txBody>
      </p:sp>
    </p:spTree>
    <p:extLst>
      <p:ext uri="{BB962C8B-B14F-4D97-AF65-F5344CB8AC3E}">
        <p14:creationId xmlns:p14="http://schemas.microsoft.com/office/powerpoint/2010/main" val="26702087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0" y="1420581"/>
            <a:ext cx="10515600" cy="1770970"/>
          </a:xfrm>
          <a:prstGeom prst="rect">
            <a:avLst/>
          </a:prstGeom>
        </p:spPr>
        <p:txBody>
          <a:bodyPr anchor="b">
            <a:normAutofit/>
          </a:bodyPr>
          <a:lstStyle>
            <a:lvl1pPr algn="l">
              <a:lnSpc>
                <a:spcPct val="100000"/>
              </a:lnSpc>
              <a:defRPr sz="4400" b="1">
                <a:solidFill>
                  <a:schemeClr val="bg1"/>
                </a:solidFill>
                <a:latin typeface="+mn-lt"/>
              </a:defRPr>
            </a:lvl1pPr>
          </a:lstStyle>
          <a:p>
            <a:pPr lvl="0"/>
            <a:r>
              <a:rPr lang="en-US" dirty="0"/>
              <a:t>Click to edit title</a:t>
            </a:r>
          </a:p>
        </p:txBody>
      </p:sp>
      <p:sp>
        <p:nvSpPr>
          <p:cNvPr id="3" name="Subtitle 2"/>
          <p:cNvSpPr>
            <a:spLocks noGrp="1"/>
          </p:cNvSpPr>
          <p:nvPr>
            <p:ph type="subTitle" idx="1" hasCustomPrompt="1"/>
          </p:nvPr>
        </p:nvSpPr>
        <p:spPr>
          <a:xfrm>
            <a:off x="838200" y="3191551"/>
            <a:ext cx="10515600" cy="1655762"/>
          </a:xfrm>
          <a:prstGeom prst="rect">
            <a:avLst/>
          </a:prstGeom>
        </p:spPr>
        <p:txBody>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endParaRPr lang="pt-PT" dirty="0"/>
          </a:p>
        </p:txBody>
      </p:sp>
    </p:spTree>
    <p:extLst>
      <p:ext uri="{BB962C8B-B14F-4D97-AF65-F5344CB8AC3E}">
        <p14:creationId xmlns:p14="http://schemas.microsoft.com/office/powerpoint/2010/main" val="14200947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5F6A9-BAA8-4CC8-8303-EE89916104AC}"/>
              </a:ext>
            </a:extLst>
          </p:cNvPr>
          <p:cNvSpPr>
            <a:spLocks noGrp="1"/>
          </p:cNvSpPr>
          <p:nvPr>
            <p:ph type="title"/>
          </p:nvPr>
        </p:nvSpPr>
        <p:spPr/>
        <p:txBody>
          <a:bodyPr/>
          <a:lstStyle/>
          <a:p>
            <a:r>
              <a:rPr lang="en-US"/>
              <a:t>Click to edit Master title style</a:t>
            </a:r>
            <a:endParaRPr lang="pt-PT"/>
          </a:p>
        </p:txBody>
      </p:sp>
      <p:sp>
        <p:nvSpPr>
          <p:cNvPr id="3" name="Date Placeholder 2">
            <a:extLst>
              <a:ext uri="{FF2B5EF4-FFF2-40B4-BE49-F238E27FC236}">
                <a16:creationId xmlns:a16="http://schemas.microsoft.com/office/drawing/2014/main" id="{E8057991-65A6-4E87-B689-5F0D18EA4E3F}"/>
              </a:ext>
            </a:extLst>
          </p:cNvPr>
          <p:cNvSpPr>
            <a:spLocks noGrp="1"/>
          </p:cNvSpPr>
          <p:nvPr>
            <p:ph type="dt" sz="half" idx="10"/>
          </p:nvPr>
        </p:nvSpPr>
        <p:spPr/>
        <p:txBody>
          <a:bodyPr/>
          <a:lstStyle/>
          <a:p>
            <a:fld id="{3A64DCF3-E0E2-45D6-BD09-B6CE0484EB3E}" type="datetimeFigureOut">
              <a:rPr lang="pt-PT" smtClean="0"/>
              <a:t>28/04/2021</a:t>
            </a:fld>
            <a:endParaRPr lang="pt-PT"/>
          </a:p>
        </p:txBody>
      </p:sp>
      <p:sp>
        <p:nvSpPr>
          <p:cNvPr id="4" name="Footer Placeholder 3">
            <a:extLst>
              <a:ext uri="{FF2B5EF4-FFF2-40B4-BE49-F238E27FC236}">
                <a16:creationId xmlns:a16="http://schemas.microsoft.com/office/drawing/2014/main" id="{65A2B318-78D9-408B-A6E7-D953BFE19382}"/>
              </a:ext>
            </a:extLst>
          </p:cNvPr>
          <p:cNvSpPr>
            <a:spLocks noGrp="1"/>
          </p:cNvSpPr>
          <p:nvPr>
            <p:ph type="ftr" sz="quarter" idx="11"/>
          </p:nvPr>
        </p:nvSpPr>
        <p:spPr/>
        <p:txBody>
          <a:bodyPr/>
          <a:lstStyle/>
          <a:p>
            <a:endParaRPr lang="pt-PT"/>
          </a:p>
        </p:txBody>
      </p:sp>
      <p:sp>
        <p:nvSpPr>
          <p:cNvPr id="5" name="Slide Number Placeholder 4">
            <a:extLst>
              <a:ext uri="{FF2B5EF4-FFF2-40B4-BE49-F238E27FC236}">
                <a16:creationId xmlns:a16="http://schemas.microsoft.com/office/drawing/2014/main" id="{8F381685-F445-4449-BCF6-42967AE57317}"/>
              </a:ext>
            </a:extLst>
          </p:cNvPr>
          <p:cNvSpPr>
            <a:spLocks noGrp="1"/>
          </p:cNvSpPr>
          <p:nvPr>
            <p:ph type="sldNum" sz="quarter" idx="12"/>
          </p:nvPr>
        </p:nvSpPr>
        <p:spPr/>
        <p:txBody>
          <a:bodyPr/>
          <a:lstStyle/>
          <a:p>
            <a:fld id="{B8D5A3A3-756B-4C3F-B168-6370587E8821}" type="slidenum">
              <a:rPr lang="pt-PT" smtClean="0"/>
              <a:t>‹#›</a:t>
            </a:fld>
            <a:endParaRPr lang="pt-PT"/>
          </a:p>
        </p:txBody>
      </p:sp>
    </p:spTree>
    <p:extLst>
      <p:ext uri="{BB962C8B-B14F-4D97-AF65-F5344CB8AC3E}">
        <p14:creationId xmlns:p14="http://schemas.microsoft.com/office/powerpoint/2010/main" val="3616737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parator">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903516" y="2259241"/>
            <a:ext cx="10450285" cy="1839230"/>
          </a:xfrm>
          <a:prstGeom prst="rect">
            <a:avLst/>
          </a:prstGeom>
        </p:spPr>
        <p:txBody>
          <a:bodyPr anchor="ctr" anchorCtr="1"/>
          <a:lstStyle>
            <a:lvl1pPr algn="ctr">
              <a:defRPr sz="4400" b="1" baseline="0">
                <a:solidFill>
                  <a:schemeClr val="bg1"/>
                </a:solidFill>
                <a:latin typeface="+mn-lt"/>
              </a:defRPr>
            </a:lvl1pPr>
          </a:lstStyle>
          <a:p>
            <a:r>
              <a:rPr lang="en-US" dirty="0"/>
              <a:t>Click to edit separator</a:t>
            </a:r>
            <a:endParaRPr lang="pt-PT" dirty="0"/>
          </a:p>
        </p:txBody>
      </p:sp>
    </p:spTree>
    <p:extLst>
      <p:ext uri="{BB962C8B-B14F-4D97-AF65-F5344CB8AC3E}">
        <p14:creationId xmlns:p14="http://schemas.microsoft.com/office/powerpoint/2010/main" val="2884829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903516" y="2259241"/>
            <a:ext cx="10450285" cy="1839230"/>
          </a:xfrm>
          <a:prstGeom prst="rect">
            <a:avLst/>
          </a:prstGeom>
        </p:spPr>
        <p:txBody>
          <a:bodyPr anchor="ctr" anchorCtr="1"/>
          <a:lstStyle>
            <a:lvl1pPr algn="ctr">
              <a:defRPr sz="4400" baseline="0">
                <a:solidFill>
                  <a:srgbClr val="008DD2"/>
                </a:solidFill>
              </a:defRPr>
            </a:lvl1pPr>
          </a:lstStyle>
          <a:p>
            <a:r>
              <a:rPr lang="en-US" dirty="0"/>
              <a:t>Click to edit title</a:t>
            </a:r>
            <a:endParaRPr lang="pt-PT" dirty="0"/>
          </a:p>
        </p:txBody>
      </p:sp>
    </p:spTree>
    <p:extLst>
      <p:ext uri="{BB962C8B-B14F-4D97-AF65-F5344CB8AC3E}">
        <p14:creationId xmlns:p14="http://schemas.microsoft.com/office/powerpoint/2010/main" val="2293585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1" y="365129"/>
            <a:ext cx="8904515" cy="1325563"/>
          </a:xfrm>
          <a:prstGeom prst="rect">
            <a:avLst/>
          </a:prstGeom>
        </p:spPr>
        <p:txBody>
          <a:bodyPr/>
          <a:lstStyle>
            <a:lvl1pPr>
              <a:defRPr sz="4000" baseline="0">
                <a:solidFill>
                  <a:srgbClr val="008DD2"/>
                </a:solidFill>
              </a:defRPr>
            </a:lvl1pPr>
          </a:lstStyle>
          <a:p>
            <a:r>
              <a:rPr lang="en-US" dirty="0"/>
              <a:t>Click to edit title</a:t>
            </a:r>
            <a:endParaRPr lang="pt-PT" dirty="0"/>
          </a:p>
        </p:txBody>
      </p:sp>
      <p:sp>
        <p:nvSpPr>
          <p:cNvPr id="4" name="Text Placeholder 2"/>
          <p:cNvSpPr>
            <a:spLocks noGrp="1"/>
          </p:cNvSpPr>
          <p:nvPr>
            <p:ph idx="1" hasCustomPrompt="1"/>
          </p:nvPr>
        </p:nvSpPr>
        <p:spPr>
          <a:xfrm>
            <a:off x="838200" y="1825624"/>
            <a:ext cx="10515600" cy="4469039"/>
          </a:xfrm>
          <a:prstGeom prst="rect">
            <a:avLst/>
          </a:prstGeom>
        </p:spPr>
        <p:txBody>
          <a:bodyPr vert="horz" lIns="91440" tIns="45720" rIns="91440" bIns="45720" rtlCol="0">
            <a:normAutofit/>
          </a:bodyPr>
          <a:lstStyle>
            <a:lvl1pPr marL="0" indent="0">
              <a:buNone/>
              <a:defRPr>
                <a:solidFill>
                  <a:srgbClr val="008DD2"/>
                </a:solidFill>
              </a:defRPr>
            </a:lvl1pPr>
            <a:lvl2pPr marL="457200" indent="0">
              <a:buNone/>
              <a:defRPr>
                <a:solidFill>
                  <a:srgbClr val="008DD2"/>
                </a:solidFill>
              </a:defRPr>
            </a:lvl2pPr>
            <a:lvl3pPr>
              <a:defRPr>
                <a:solidFill>
                  <a:srgbClr val="008DD2"/>
                </a:solidFill>
              </a:defRPr>
            </a:lvl3pPr>
            <a:lvl4pPr>
              <a:defRPr>
                <a:solidFill>
                  <a:srgbClr val="008DD2"/>
                </a:solidFill>
              </a:defRPr>
            </a:lvl4pPr>
            <a:lvl5pPr>
              <a:defRPr>
                <a:solidFill>
                  <a:srgbClr val="008DD2"/>
                </a:solidFill>
              </a:defRPr>
            </a:lvl5pPr>
          </a:lstStyle>
          <a:p>
            <a:pPr lvl="0"/>
            <a:r>
              <a:rPr lang="en-US" dirty="0"/>
              <a:t>Click to edit text styles</a:t>
            </a:r>
          </a:p>
        </p:txBody>
      </p:sp>
    </p:spTree>
    <p:extLst>
      <p:ext uri="{BB962C8B-B14F-4D97-AF65-F5344CB8AC3E}">
        <p14:creationId xmlns:p14="http://schemas.microsoft.com/office/powerpoint/2010/main" val="3158292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5" name="Text Placeholder 2"/>
          <p:cNvSpPr>
            <a:spLocks noGrp="1"/>
          </p:cNvSpPr>
          <p:nvPr>
            <p:ph idx="1" hasCustomPrompt="1"/>
          </p:nvPr>
        </p:nvSpPr>
        <p:spPr>
          <a:xfrm>
            <a:off x="838200" y="1167494"/>
            <a:ext cx="10515600" cy="5127170"/>
          </a:xfrm>
          <a:prstGeom prst="rect">
            <a:avLst/>
          </a:prstGeom>
        </p:spPr>
        <p:txBody>
          <a:bodyPr vert="horz" lIns="91440" tIns="45720" rIns="91440" bIns="45720" rtlCol="0">
            <a:normAutofit/>
          </a:bodyPr>
          <a:lstStyle>
            <a:lvl1pPr marL="0" indent="0">
              <a:buNone/>
              <a:defRPr>
                <a:solidFill>
                  <a:srgbClr val="008DD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 styles</a:t>
            </a:r>
          </a:p>
        </p:txBody>
      </p:sp>
    </p:spTree>
    <p:extLst>
      <p:ext uri="{BB962C8B-B14F-4D97-AF65-F5344CB8AC3E}">
        <p14:creationId xmlns:p14="http://schemas.microsoft.com/office/powerpoint/2010/main" val="985486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Content Placeholder 2"/>
          <p:cNvSpPr>
            <a:spLocks noGrp="1"/>
          </p:cNvSpPr>
          <p:nvPr>
            <p:ph sz="half" idx="1" hasCustomPrompt="1"/>
          </p:nvPr>
        </p:nvSpPr>
        <p:spPr>
          <a:xfrm>
            <a:off x="838200" y="1825625"/>
            <a:ext cx="5156200" cy="4351338"/>
          </a:xfrm>
          <a:prstGeom prst="rect">
            <a:avLst/>
          </a:prstGeom>
        </p:spPr>
        <p:txBody>
          <a:bodyPr/>
          <a:lstStyle>
            <a:lvl1pPr marL="0" indent="0">
              <a:buNone/>
              <a:defRPr>
                <a:solidFill>
                  <a:srgbClr val="008DD2"/>
                </a:solidFill>
              </a:defRPr>
            </a:lvl1pPr>
            <a:lvl2pPr>
              <a:defRPr>
                <a:solidFill>
                  <a:srgbClr val="008DD2"/>
                </a:solidFill>
              </a:defRPr>
            </a:lvl2pPr>
            <a:lvl3pPr>
              <a:defRPr>
                <a:solidFill>
                  <a:srgbClr val="008DD2"/>
                </a:solidFill>
              </a:defRPr>
            </a:lvl3pPr>
            <a:lvl4pPr>
              <a:defRPr>
                <a:solidFill>
                  <a:srgbClr val="008DD2"/>
                </a:solidFill>
              </a:defRPr>
            </a:lvl4pPr>
            <a:lvl5pPr>
              <a:defRPr>
                <a:solidFill>
                  <a:srgbClr val="008DD2"/>
                </a:solidFill>
              </a:defRPr>
            </a:lvl5pPr>
          </a:lstStyle>
          <a:p>
            <a:pPr lvl="0"/>
            <a:r>
              <a:rPr lang="en-US" dirty="0"/>
              <a:t>Click to edit text styles</a:t>
            </a:r>
          </a:p>
        </p:txBody>
      </p:sp>
      <p:sp>
        <p:nvSpPr>
          <p:cNvPr id="5" name="Content Placeholder 3"/>
          <p:cNvSpPr>
            <a:spLocks noGrp="1"/>
          </p:cNvSpPr>
          <p:nvPr>
            <p:ph sz="half" idx="2" hasCustomPrompt="1"/>
          </p:nvPr>
        </p:nvSpPr>
        <p:spPr>
          <a:xfrm>
            <a:off x="6197600" y="1825625"/>
            <a:ext cx="5156200" cy="4351338"/>
          </a:xfrm>
          <a:prstGeom prst="rect">
            <a:avLst/>
          </a:prstGeom>
        </p:spPr>
        <p:txBody>
          <a:bodyPr/>
          <a:lstStyle>
            <a:lvl1pPr marL="0" indent="0">
              <a:buNone/>
              <a:defRPr>
                <a:solidFill>
                  <a:srgbClr val="008DD2"/>
                </a:solidFill>
              </a:defRPr>
            </a:lvl1pPr>
            <a:lvl2pPr>
              <a:defRPr>
                <a:solidFill>
                  <a:srgbClr val="008DD2"/>
                </a:solidFill>
              </a:defRPr>
            </a:lvl2pPr>
            <a:lvl3pPr>
              <a:defRPr>
                <a:solidFill>
                  <a:srgbClr val="008DD2"/>
                </a:solidFill>
              </a:defRPr>
            </a:lvl3pPr>
            <a:lvl4pPr>
              <a:defRPr>
                <a:solidFill>
                  <a:srgbClr val="008DD2"/>
                </a:solidFill>
              </a:defRPr>
            </a:lvl4pPr>
            <a:lvl5pPr>
              <a:defRPr>
                <a:solidFill>
                  <a:srgbClr val="008DD2"/>
                </a:solidFill>
              </a:defRPr>
            </a:lvl5pPr>
          </a:lstStyle>
          <a:p>
            <a:pPr lvl="0"/>
            <a:r>
              <a:rPr lang="en-US" dirty="0"/>
              <a:t>Click to edit text styles</a:t>
            </a:r>
          </a:p>
        </p:txBody>
      </p:sp>
      <p:sp>
        <p:nvSpPr>
          <p:cNvPr id="6" name="Title 1"/>
          <p:cNvSpPr>
            <a:spLocks noGrp="1"/>
          </p:cNvSpPr>
          <p:nvPr>
            <p:ph type="title" hasCustomPrompt="1"/>
          </p:nvPr>
        </p:nvSpPr>
        <p:spPr>
          <a:xfrm>
            <a:off x="838201" y="365129"/>
            <a:ext cx="8904515" cy="1325563"/>
          </a:xfrm>
          <a:prstGeom prst="rect">
            <a:avLst/>
          </a:prstGeom>
        </p:spPr>
        <p:txBody>
          <a:bodyPr/>
          <a:lstStyle>
            <a:lvl1pPr>
              <a:defRPr sz="4000">
                <a:solidFill>
                  <a:srgbClr val="008DD2"/>
                </a:solidFill>
              </a:defRPr>
            </a:lvl1pPr>
          </a:lstStyle>
          <a:p>
            <a:r>
              <a:rPr lang="en-US" dirty="0"/>
              <a:t>Click to edit title</a:t>
            </a:r>
            <a:endParaRPr lang="pt-PT" dirty="0"/>
          </a:p>
        </p:txBody>
      </p:sp>
    </p:spTree>
    <p:extLst>
      <p:ext uri="{BB962C8B-B14F-4D97-AF65-F5344CB8AC3E}">
        <p14:creationId xmlns:p14="http://schemas.microsoft.com/office/powerpoint/2010/main" val="2055242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838200" y="1420581"/>
            <a:ext cx="10515600" cy="1770970"/>
          </a:xfrm>
          <a:prstGeom prst="rect">
            <a:avLst/>
          </a:prstGeom>
        </p:spPr>
        <p:txBody>
          <a:bodyPr anchor="b">
            <a:normAutofit/>
          </a:bodyPr>
          <a:lstStyle>
            <a:lvl1pPr algn="l">
              <a:lnSpc>
                <a:spcPct val="100000"/>
              </a:lnSpc>
              <a:defRPr sz="4400" b="1">
                <a:solidFill>
                  <a:srgbClr val="008DD2"/>
                </a:solidFill>
                <a:latin typeface="+mn-lt"/>
              </a:defRPr>
            </a:lvl1pPr>
          </a:lstStyle>
          <a:p>
            <a:r>
              <a:rPr lang="en-US" dirty="0"/>
              <a:t>Click to edit title</a:t>
            </a:r>
            <a:endParaRPr lang="pt-PT" dirty="0"/>
          </a:p>
        </p:txBody>
      </p:sp>
      <p:sp>
        <p:nvSpPr>
          <p:cNvPr id="4" name="Subtitle 2"/>
          <p:cNvSpPr>
            <a:spLocks noGrp="1"/>
          </p:cNvSpPr>
          <p:nvPr>
            <p:ph type="subTitle" idx="1" hasCustomPrompt="1"/>
          </p:nvPr>
        </p:nvSpPr>
        <p:spPr>
          <a:xfrm>
            <a:off x="838200" y="3191551"/>
            <a:ext cx="10515600" cy="1655762"/>
          </a:xfrm>
          <a:prstGeom prst="rect">
            <a:avLst/>
          </a:prstGeom>
        </p:spPr>
        <p:txBody>
          <a:bodyPr/>
          <a:lstStyle>
            <a:lvl1pPr marL="0" indent="0" algn="l">
              <a:buNone/>
              <a:defRPr sz="2600">
                <a:solidFill>
                  <a:srgbClr val="008DD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endParaRPr lang="pt-PT" dirty="0"/>
          </a:p>
        </p:txBody>
      </p:sp>
    </p:spTree>
    <p:extLst>
      <p:ext uri="{BB962C8B-B14F-4D97-AF65-F5344CB8AC3E}">
        <p14:creationId xmlns:p14="http://schemas.microsoft.com/office/powerpoint/2010/main" val="4102541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8608852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parator">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903516" y="2259241"/>
            <a:ext cx="10450285" cy="1839230"/>
          </a:xfrm>
          <a:prstGeom prst="rect">
            <a:avLst/>
          </a:prstGeom>
        </p:spPr>
        <p:txBody>
          <a:bodyPr anchor="ctr" anchorCtr="1"/>
          <a:lstStyle>
            <a:lvl1pPr algn="ctr">
              <a:defRPr sz="4400" b="1" baseline="0">
                <a:solidFill>
                  <a:srgbClr val="008DD2"/>
                </a:solidFill>
                <a:latin typeface="+mn-lt"/>
              </a:defRPr>
            </a:lvl1pPr>
          </a:lstStyle>
          <a:p>
            <a:r>
              <a:rPr lang="en-US" dirty="0"/>
              <a:t>Click to edit separator</a:t>
            </a:r>
            <a:endParaRPr lang="pt-PT" dirty="0"/>
          </a:p>
        </p:txBody>
      </p:sp>
    </p:spTree>
    <p:extLst>
      <p:ext uri="{BB962C8B-B14F-4D97-AF65-F5344CB8AC3E}">
        <p14:creationId xmlns:p14="http://schemas.microsoft.com/office/powerpoint/2010/main" val="36064536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3202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a:xfrm>
            <a:off x="3771900" y="3526280"/>
            <a:ext cx="7282542" cy="1516284"/>
          </a:xfrm>
          <a:prstGeom prst="rect">
            <a:avLst/>
          </a:prstGeom>
        </p:spPr>
        <p:txBody>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endParaRPr lang="pt-PT" dirty="0"/>
          </a:p>
        </p:txBody>
      </p:sp>
      <p:sp>
        <p:nvSpPr>
          <p:cNvPr id="12" name="Text Placeholder 11"/>
          <p:cNvSpPr>
            <a:spLocks noGrp="1"/>
          </p:cNvSpPr>
          <p:nvPr>
            <p:ph type="body" sz="quarter" idx="11" hasCustomPrompt="1"/>
          </p:nvPr>
        </p:nvSpPr>
        <p:spPr>
          <a:xfrm>
            <a:off x="3771899" y="1379772"/>
            <a:ext cx="7282543" cy="2146515"/>
          </a:xfrm>
          <a:prstGeom prst="rect">
            <a:avLst/>
          </a:prstGeom>
        </p:spPr>
        <p:txBody>
          <a:bodyPr anchor="b" anchorCtr="0"/>
          <a:lstStyle>
            <a:lvl1pPr marL="0" indent="0">
              <a:buNone/>
              <a:defRPr sz="4400" b="1"/>
            </a:lvl1pPr>
          </a:lstStyle>
          <a:p>
            <a:pPr lvl="0"/>
            <a:r>
              <a:rPr lang="en-US" dirty="0"/>
              <a:t>Click to edit title</a:t>
            </a:r>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06886" y="6083343"/>
            <a:ext cx="5824835" cy="369830"/>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78394" y="332994"/>
            <a:ext cx="2453327" cy="601100"/>
          </a:xfrm>
          <a:prstGeom prst="rect">
            <a:avLst/>
          </a:prstGeom>
        </p:spPr>
      </p:pic>
    </p:spTree>
    <p:extLst>
      <p:ext uri="{BB962C8B-B14F-4D97-AF65-F5344CB8AC3E}">
        <p14:creationId xmlns:p14="http://schemas.microsoft.com/office/powerpoint/2010/main" val="6364393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p:spTree>
      <p:nvGrpSpPr>
        <p:cNvPr id="1" name=""/>
        <p:cNvGrpSpPr/>
        <p:nvPr/>
      </p:nvGrpSpPr>
      <p:grpSpPr>
        <a:xfrm>
          <a:off x="0" y="0"/>
          <a:ext cx="0" cy="0"/>
          <a:chOff x="0" y="0"/>
          <a:chExt cx="0" cy="0"/>
        </a:xfrm>
      </p:grpSpPr>
    </p:spTree>
    <p:extLst>
      <p:ext uri="{BB962C8B-B14F-4D97-AF65-F5344CB8AC3E}">
        <p14:creationId xmlns:p14="http://schemas.microsoft.com/office/powerpoint/2010/main" val="502962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903516" y="2259241"/>
            <a:ext cx="10450285" cy="1839230"/>
          </a:xfrm>
          <a:prstGeom prst="rect">
            <a:avLst/>
          </a:prstGeom>
        </p:spPr>
        <p:txBody>
          <a:bodyPr anchor="ctr" anchorCtr="1"/>
          <a:lstStyle>
            <a:lvl1pPr algn="ctr">
              <a:defRPr sz="4400" baseline="0">
                <a:solidFill>
                  <a:schemeClr val="bg1"/>
                </a:solidFill>
              </a:defRPr>
            </a:lvl1pPr>
          </a:lstStyle>
          <a:p>
            <a:r>
              <a:rPr lang="en-US" dirty="0"/>
              <a:t>Click to edit title</a:t>
            </a:r>
            <a:endParaRPr lang="pt-PT" dirty="0"/>
          </a:p>
        </p:txBody>
      </p:sp>
    </p:spTree>
    <p:extLst>
      <p:ext uri="{BB962C8B-B14F-4D97-AF65-F5344CB8AC3E}">
        <p14:creationId xmlns:p14="http://schemas.microsoft.com/office/powerpoint/2010/main" val="2111473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1" y="365129"/>
            <a:ext cx="8904515" cy="1325563"/>
          </a:xfrm>
          <a:prstGeom prst="rect">
            <a:avLst/>
          </a:prstGeom>
        </p:spPr>
        <p:txBody>
          <a:bodyPr/>
          <a:lstStyle>
            <a:lvl1pPr>
              <a:defRPr sz="4000" baseline="0">
                <a:solidFill>
                  <a:schemeClr val="bg1"/>
                </a:solidFill>
              </a:defRPr>
            </a:lvl1pPr>
          </a:lstStyle>
          <a:p>
            <a:r>
              <a:rPr lang="en-US" dirty="0"/>
              <a:t>Click to edit title</a:t>
            </a:r>
            <a:endParaRPr lang="pt-PT" dirty="0"/>
          </a:p>
        </p:txBody>
      </p:sp>
      <p:sp>
        <p:nvSpPr>
          <p:cNvPr id="4" name="Text Placeholder 2"/>
          <p:cNvSpPr>
            <a:spLocks noGrp="1"/>
          </p:cNvSpPr>
          <p:nvPr>
            <p:ph idx="1" hasCustomPrompt="1"/>
          </p:nvPr>
        </p:nvSpPr>
        <p:spPr>
          <a:xfrm>
            <a:off x="838200" y="1825624"/>
            <a:ext cx="10515600" cy="4469039"/>
          </a:xfrm>
          <a:prstGeom prst="rect">
            <a:avLst/>
          </a:prstGeom>
        </p:spPr>
        <p:txBody>
          <a:bodyPr vert="horz" lIns="91440" tIns="45720" rIns="91440" bIns="45720" rtlCol="0">
            <a:normAutofit/>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 styles</a:t>
            </a:r>
          </a:p>
        </p:txBody>
      </p:sp>
    </p:spTree>
    <p:extLst>
      <p:ext uri="{BB962C8B-B14F-4D97-AF65-F5344CB8AC3E}">
        <p14:creationId xmlns:p14="http://schemas.microsoft.com/office/powerpoint/2010/main" val="2308872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4" name="Text Placeholder 2"/>
          <p:cNvSpPr>
            <a:spLocks noGrp="1"/>
          </p:cNvSpPr>
          <p:nvPr>
            <p:ph idx="1" hasCustomPrompt="1"/>
          </p:nvPr>
        </p:nvSpPr>
        <p:spPr>
          <a:xfrm>
            <a:off x="838200" y="1167494"/>
            <a:ext cx="10515600" cy="5127170"/>
          </a:xfrm>
          <a:prstGeom prst="rect">
            <a:avLst/>
          </a:prstGeom>
        </p:spPr>
        <p:txBody>
          <a:bodyPr vert="horz" lIns="91440" tIns="45720" rIns="91440" bIns="45720" rtlCol="0">
            <a:normAutofit/>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 styles</a:t>
            </a:r>
          </a:p>
        </p:txBody>
      </p:sp>
    </p:spTree>
    <p:extLst>
      <p:ext uri="{BB962C8B-B14F-4D97-AF65-F5344CB8AC3E}">
        <p14:creationId xmlns:p14="http://schemas.microsoft.com/office/powerpoint/2010/main" val="1561427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4" name="Content Placeholder 2"/>
          <p:cNvSpPr>
            <a:spLocks noGrp="1"/>
          </p:cNvSpPr>
          <p:nvPr>
            <p:ph sz="half" idx="1" hasCustomPrompt="1"/>
          </p:nvPr>
        </p:nvSpPr>
        <p:spPr>
          <a:xfrm>
            <a:off x="838200" y="1825625"/>
            <a:ext cx="5156200" cy="4351338"/>
          </a:xfrm>
          <a:prstGeom prst="rect">
            <a:avLst/>
          </a:prstGeom>
        </p:spPr>
        <p:txBody>
          <a:bodyPr/>
          <a:lstStyle>
            <a:lvl1pPr marL="0" indent="0">
              <a:buNone/>
              <a:defRPr>
                <a:solidFill>
                  <a:schemeClr val="bg1"/>
                </a:solidFill>
              </a:defRPr>
            </a:lvl1pPr>
            <a:lvl2pPr marL="457200" indent="0">
              <a:buNone/>
              <a:defRPr>
                <a:solidFill>
                  <a:schemeClr val="bg1"/>
                </a:solidFill>
              </a:defRPr>
            </a:lvl2pPr>
            <a:lvl3pPr marL="914400" indent="0">
              <a:buNone/>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 styles</a:t>
            </a:r>
          </a:p>
        </p:txBody>
      </p:sp>
      <p:sp>
        <p:nvSpPr>
          <p:cNvPr id="5" name="Content Placeholder 3"/>
          <p:cNvSpPr>
            <a:spLocks noGrp="1"/>
          </p:cNvSpPr>
          <p:nvPr>
            <p:ph sz="half" idx="2" hasCustomPrompt="1"/>
          </p:nvPr>
        </p:nvSpPr>
        <p:spPr>
          <a:xfrm>
            <a:off x="6197600" y="1825625"/>
            <a:ext cx="5156200" cy="4351338"/>
          </a:xfrm>
          <a:prstGeom prst="rect">
            <a:avLst/>
          </a:prstGeom>
        </p:spPr>
        <p:txBody>
          <a:bodyPr/>
          <a:lstStyle>
            <a:lvl1pPr marL="0" indent="0">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text styles</a:t>
            </a:r>
          </a:p>
        </p:txBody>
      </p:sp>
      <p:sp>
        <p:nvSpPr>
          <p:cNvPr id="6" name="Title 1"/>
          <p:cNvSpPr>
            <a:spLocks noGrp="1"/>
          </p:cNvSpPr>
          <p:nvPr>
            <p:ph type="title" hasCustomPrompt="1"/>
          </p:nvPr>
        </p:nvSpPr>
        <p:spPr>
          <a:xfrm>
            <a:off x="838201" y="365129"/>
            <a:ext cx="8904515" cy="1325563"/>
          </a:xfrm>
          <a:prstGeom prst="rect">
            <a:avLst/>
          </a:prstGeom>
        </p:spPr>
        <p:txBody>
          <a:bodyPr/>
          <a:lstStyle>
            <a:lvl1pPr>
              <a:defRPr sz="4000">
                <a:solidFill>
                  <a:schemeClr val="bg1"/>
                </a:solidFill>
              </a:defRPr>
            </a:lvl1pPr>
          </a:lstStyle>
          <a:p>
            <a:r>
              <a:rPr lang="en-US" dirty="0"/>
              <a:t>Click to edit title</a:t>
            </a:r>
            <a:endParaRPr lang="pt-PT" dirty="0"/>
          </a:p>
        </p:txBody>
      </p:sp>
    </p:spTree>
    <p:extLst>
      <p:ext uri="{BB962C8B-B14F-4D97-AF65-F5344CB8AC3E}">
        <p14:creationId xmlns:p14="http://schemas.microsoft.com/office/powerpoint/2010/main" val="27803146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838200" y="1420581"/>
            <a:ext cx="10515600" cy="1770970"/>
          </a:xfrm>
          <a:prstGeom prst="rect">
            <a:avLst/>
          </a:prstGeom>
        </p:spPr>
        <p:txBody>
          <a:bodyPr anchor="b">
            <a:normAutofit/>
          </a:bodyPr>
          <a:lstStyle>
            <a:lvl1pPr algn="l">
              <a:lnSpc>
                <a:spcPct val="100000"/>
              </a:lnSpc>
              <a:defRPr sz="4400" b="1">
                <a:solidFill>
                  <a:schemeClr val="bg1"/>
                </a:solidFill>
                <a:latin typeface="+mn-lt"/>
              </a:defRPr>
            </a:lvl1pPr>
          </a:lstStyle>
          <a:p>
            <a:r>
              <a:rPr lang="en-US" dirty="0"/>
              <a:t>Click to edit title</a:t>
            </a:r>
            <a:endParaRPr lang="pt-PT" dirty="0"/>
          </a:p>
        </p:txBody>
      </p:sp>
      <p:sp>
        <p:nvSpPr>
          <p:cNvPr id="4" name="Subtitle 2"/>
          <p:cNvSpPr>
            <a:spLocks noGrp="1"/>
          </p:cNvSpPr>
          <p:nvPr>
            <p:ph type="subTitle" idx="1" hasCustomPrompt="1"/>
          </p:nvPr>
        </p:nvSpPr>
        <p:spPr>
          <a:xfrm>
            <a:off x="838200" y="3191551"/>
            <a:ext cx="10515600" cy="1655762"/>
          </a:xfrm>
          <a:prstGeom prst="rect">
            <a:avLst/>
          </a:prstGeom>
        </p:spPr>
        <p:txBody>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endParaRPr lang="pt-PT" dirty="0"/>
          </a:p>
        </p:txBody>
      </p:sp>
    </p:spTree>
    <p:extLst>
      <p:ext uri="{BB962C8B-B14F-4D97-AF65-F5344CB8AC3E}">
        <p14:creationId xmlns:p14="http://schemas.microsoft.com/office/powerpoint/2010/main" val="3560287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76282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25A4BB-7007-45AB-ABE1-D52F87E443B3}"/>
              </a:ext>
            </a:extLst>
          </p:cNvPr>
          <p:cNvSpPr>
            <a:spLocks noGrp="1"/>
          </p:cNvSpPr>
          <p:nvPr>
            <p:ph type="title"/>
          </p:nvPr>
        </p:nvSpPr>
        <p:spPr/>
        <p:txBody>
          <a:bodyPr/>
          <a:lstStyle/>
          <a:p>
            <a:r>
              <a:rPr lang="en-US"/>
              <a:t>Click to edit Master title style</a:t>
            </a:r>
            <a:endParaRPr lang="pt-PT"/>
          </a:p>
        </p:txBody>
      </p:sp>
      <p:sp>
        <p:nvSpPr>
          <p:cNvPr id="3" name="Content Placeholder 2">
            <a:extLst>
              <a:ext uri="{FF2B5EF4-FFF2-40B4-BE49-F238E27FC236}">
                <a16:creationId xmlns:a16="http://schemas.microsoft.com/office/drawing/2014/main" id="{9F105106-A5E2-4AA0-B7FD-1CFE4D2EB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a:extLst>
              <a:ext uri="{FF2B5EF4-FFF2-40B4-BE49-F238E27FC236}">
                <a16:creationId xmlns:a16="http://schemas.microsoft.com/office/drawing/2014/main" id="{711B47B9-47FB-418F-98E0-4763A3F7CAA6}"/>
              </a:ext>
            </a:extLst>
          </p:cNvPr>
          <p:cNvSpPr>
            <a:spLocks noGrp="1"/>
          </p:cNvSpPr>
          <p:nvPr>
            <p:ph type="dt" sz="half" idx="10"/>
          </p:nvPr>
        </p:nvSpPr>
        <p:spPr/>
        <p:txBody>
          <a:bodyPr/>
          <a:lstStyle/>
          <a:p>
            <a:fld id="{3A64DCF3-E0E2-45D6-BD09-B6CE0484EB3E}" type="datetimeFigureOut">
              <a:rPr lang="pt-PT" smtClean="0"/>
              <a:t>28/04/2021</a:t>
            </a:fld>
            <a:endParaRPr lang="pt-PT"/>
          </a:p>
        </p:txBody>
      </p:sp>
      <p:sp>
        <p:nvSpPr>
          <p:cNvPr id="5" name="Footer Placeholder 4">
            <a:extLst>
              <a:ext uri="{FF2B5EF4-FFF2-40B4-BE49-F238E27FC236}">
                <a16:creationId xmlns:a16="http://schemas.microsoft.com/office/drawing/2014/main" id="{08454F40-9D98-4E16-935B-0805818840DB}"/>
              </a:ext>
            </a:extLst>
          </p:cNvPr>
          <p:cNvSpPr>
            <a:spLocks noGrp="1"/>
          </p:cNvSpPr>
          <p:nvPr>
            <p:ph type="ftr" sz="quarter" idx="11"/>
          </p:nvPr>
        </p:nvSpPr>
        <p:spPr/>
        <p:txBody>
          <a:bodyPr/>
          <a:lstStyle/>
          <a:p>
            <a:endParaRPr lang="pt-PT"/>
          </a:p>
        </p:txBody>
      </p:sp>
      <p:sp>
        <p:nvSpPr>
          <p:cNvPr id="6" name="Slide Number Placeholder 5">
            <a:extLst>
              <a:ext uri="{FF2B5EF4-FFF2-40B4-BE49-F238E27FC236}">
                <a16:creationId xmlns:a16="http://schemas.microsoft.com/office/drawing/2014/main" id="{B5DF83D1-F669-4EF1-A3FF-C13B9021D7A2}"/>
              </a:ext>
            </a:extLst>
          </p:cNvPr>
          <p:cNvSpPr>
            <a:spLocks noGrp="1"/>
          </p:cNvSpPr>
          <p:nvPr>
            <p:ph type="sldNum" sz="quarter" idx="12"/>
          </p:nvPr>
        </p:nvSpPr>
        <p:spPr/>
        <p:txBody>
          <a:bodyPr/>
          <a:lstStyle/>
          <a:p>
            <a:fld id="{B8D5A3A3-756B-4C3F-B168-6370587E8821}" type="slidenum">
              <a:rPr lang="pt-PT" smtClean="0"/>
              <a:t>‹#›</a:t>
            </a:fld>
            <a:endParaRPr lang="pt-PT"/>
          </a:p>
        </p:txBody>
      </p:sp>
    </p:spTree>
    <p:extLst>
      <p:ext uri="{BB962C8B-B14F-4D97-AF65-F5344CB8AC3E}">
        <p14:creationId xmlns:p14="http://schemas.microsoft.com/office/powerpoint/2010/main" val="171728465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10" Type="http://schemas.openxmlformats.org/officeDocument/2006/relationships/image" Target="../media/image6.png"/><Relationship Id="rId4" Type="http://schemas.openxmlformats.org/officeDocument/2006/relationships/slideLayout" Target="../slideLayouts/slideLayout6.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4.xml"/><Relationship Id="rId1" Type="http://schemas.openxmlformats.org/officeDocument/2006/relationships/slideLayout" Target="../slideLayouts/slideLayout11.xml"/><Relationship Id="rId5" Type="http://schemas.openxmlformats.org/officeDocument/2006/relationships/image" Target="../media/image1.png"/><Relationship Id="rId4" Type="http://schemas.openxmlformats.org/officeDocument/2006/relationships/image" Target="../media/image5.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slideLayout" Target="../slideLayouts/slideLayout14.xml"/><Relationship Id="rId7" Type="http://schemas.openxmlformats.org/officeDocument/2006/relationships/theme" Target="../theme/theme5.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9.png"/></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7.png"/><Relationship Id="rId4" Type="http://schemas.openxmlformats.org/officeDocument/2006/relationships/image" Target="../media/image10.png"/></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jpg"/><Relationship Id="rId7" Type="http://schemas.openxmlformats.org/officeDocument/2006/relationships/image" Target="../media/image15.png"/><Relationship Id="rId2" Type="http://schemas.openxmlformats.org/officeDocument/2006/relationships/theme" Target="../theme/theme7.xml"/><Relationship Id="rId1" Type="http://schemas.openxmlformats.org/officeDocument/2006/relationships/slideLayout" Target="../slideLayouts/slideLayout20.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 Id="rId9" Type="http://schemas.openxmlformats.org/officeDocument/2006/relationships/image" Target="../media/image17.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67" y="0"/>
            <a:ext cx="12187263" cy="6858000"/>
          </a:xfrm>
          <a:prstGeom prst="rect">
            <a:avLst/>
          </a:prstGeom>
        </p:spPr>
      </p:pic>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567459" y="332994"/>
            <a:ext cx="2453327" cy="601100"/>
          </a:xfrm>
          <a:prstGeom prst="rect">
            <a:avLst/>
          </a:prstGeom>
        </p:spPr>
      </p:pic>
      <p:pic>
        <p:nvPicPr>
          <p:cNvPr id="5"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494318" y="332994"/>
            <a:ext cx="6062232" cy="481657"/>
          </a:xfrm>
          <a:prstGeom prst="rect">
            <a:avLst/>
          </a:prstGeom>
        </p:spPr>
      </p:pic>
    </p:spTree>
    <p:extLst>
      <p:ext uri="{BB962C8B-B14F-4D97-AF65-F5344CB8AC3E}">
        <p14:creationId xmlns:p14="http://schemas.microsoft.com/office/powerpoint/2010/main" val="1221621776"/>
      </p:ext>
    </p:extLst>
  </p:cSld>
  <p:clrMap bg1="lt1" tx1="dk1" bg2="lt2" tx2="dk2" accent1="accent1" accent2="accent2" accent3="accent3" accent4="accent4" accent5="accent5" accent6="accent6" hlink="hlink" folHlink="folHlink"/>
  <p:sldLayoutIdLst>
    <p:sldLayoutId id="214748367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367" y="0"/>
            <a:ext cx="12187263" cy="6858000"/>
          </a:xfrm>
          <a:prstGeom prst="rect">
            <a:avLst/>
          </a:prstGeom>
        </p:spPr>
      </p:pic>
    </p:spTree>
    <p:extLst>
      <p:ext uri="{BB962C8B-B14F-4D97-AF65-F5344CB8AC3E}">
        <p14:creationId xmlns:p14="http://schemas.microsoft.com/office/powerpoint/2010/main" val="3278042441"/>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914400" rtl="0" eaLnBrk="1" latinLnBrk="0" hangingPunct="1">
        <a:lnSpc>
          <a:spcPct val="90000"/>
        </a:lnSpc>
        <a:spcBef>
          <a:spcPct val="0"/>
        </a:spcBef>
        <a:buNone/>
        <a:defRPr sz="48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8DD2"/>
        </a:solidFill>
        <a:effectLst/>
      </p:bgPr>
    </p:bg>
    <p:spTree>
      <p:nvGrpSpPr>
        <p:cNvPr id="1" name=""/>
        <p:cNvGrpSpPr/>
        <p:nvPr/>
      </p:nvGrpSpPr>
      <p:grpSpPr>
        <a:xfrm>
          <a:off x="0" y="0"/>
          <a:ext cx="0" cy="0"/>
          <a:chOff x="0" y="0"/>
          <a:chExt cx="0" cy="0"/>
        </a:xfrm>
      </p:grpSpPr>
      <p:sp>
        <p:nvSpPr>
          <p:cNvPr id="20" name="TextBox 19"/>
          <p:cNvSpPr txBox="1"/>
          <p:nvPr userDrawn="1"/>
        </p:nvSpPr>
        <p:spPr>
          <a:xfrm>
            <a:off x="291688" y="6447658"/>
            <a:ext cx="4302089" cy="276999"/>
          </a:xfrm>
          <a:prstGeom prst="rect">
            <a:avLst/>
          </a:prstGeom>
          <a:noFill/>
        </p:spPr>
        <p:txBody>
          <a:bodyPr wrap="square" rtlCol="0">
            <a:spAutoFit/>
          </a:bodyPr>
          <a:lstStyle/>
          <a:p>
            <a:r>
              <a:rPr lang="pt-PT" sz="1200" b="0" dirty="0">
                <a:solidFill>
                  <a:schemeClr val="bg1"/>
                </a:solidFill>
              </a:rPr>
              <a:t>www.quidgest.com | quidgest@quidgest.com</a:t>
            </a:r>
          </a:p>
        </p:txBody>
      </p:sp>
      <p:grpSp>
        <p:nvGrpSpPr>
          <p:cNvPr id="35" name="Group 34"/>
          <p:cNvGrpSpPr/>
          <p:nvPr userDrawn="1"/>
        </p:nvGrpSpPr>
        <p:grpSpPr>
          <a:xfrm>
            <a:off x="3" y="6803578"/>
            <a:ext cx="12200468" cy="95249"/>
            <a:chOff x="-3175" y="6224588"/>
            <a:chExt cx="9150351" cy="95249"/>
          </a:xfrm>
        </p:grpSpPr>
        <p:sp>
          <p:nvSpPr>
            <p:cNvPr id="36" name="Rectangle 6"/>
            <p:cNvSpPr>
              <a:spLocks noChangeArrowheads="1"/>
            </p:cNvSpPr>
            <p:nvPr/>
          </p:nvSpPr>
          <p:spPr bwMode="auto">
            <a:xfrm>
              <a:off x="-3175" y="6276975"/>
              <a:ext cx="9150350" cy="42862"/>
            </a:xfrm>
            <a:prstGeom prst="rect">
              <a:avLst/>
            </a:prstGeom>
            <a:solidFill>
              <a:srgbClr val="E8E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37" name="Rectangle 7"/>
            <p:cNvSpPr>
              <a:spLocks noChangeArrowheads="1"/>
            </p:cNvSpPr>
            <p:nvPr/>
          </p:nvSpPr>
          <p:spPr bwMode="auto">
            <a:xfrm>
              <a:off x="-3175" y="6276975"/>
              <a:ext cx="9150350"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38" name="Rectangle 8"/>
            <p:cNvSpPr>
              <a:spLocks noChangeArrowheads="1"/>
            </p:cNvSpPr>
            <p:nvPr/>
          </p:nvSpPr>
          <p:spPr bwMode="auto">
            <a:xfrm>
              <a:off x="-3175" y="6224588"/>
              <a:ext cx="1309688" cy="60325"/>
            </a:xfrm>
            <a:prstGeom prst="rect">
              <a:avLst/>
            </a:prstGeom>
            <a:solidFill>
              <a:srgbClr val="00DB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39" name="Rectangle 9"/>
            <p:cNvSpPr>
              <a:spLocks noChangeArrowheads="1"/>
            </p:cNvSpPr>
            <p:nvPr/>
          </p:nvSpPr>
          <p:spPr bwMode="auto">
            <a:xfrm>
              <a:off x="1306513" y="6224588"/>
              <a:ext cx="1309688" cy="60325"/>
            </a:xfrm>
            <a:prstGeom prst="rect">
              <a:avLst/>
            </a:prstGeom>
            <a:solidFill>
              <a:srgbClr val="F0732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0" name="Rectangle 10"/>
            <p:cNvSpPr>
              <a:spLocks noChangeArrowheads="1"/>
            </p:cNvSpPr>
            <p:nvPr/>
          </p:nvSpPr>
          <p:spPr bwMode="auto">
            <a:xfrm>
              <a:off x="2609850" y="6224588"/>
              <a:ext cx="1312863" cy="60325"/>
            </a:xfrm>
            <a:prstGeom prst="rect">
              <a:avLst/>
            </a:prstGeom>
            <a:solidFill>
              <a:srgbClr val="272F6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1" name="Rectangle 11"/>
            <p:cNvSpPr>
              <a:spLocks noChangeArrowheads="1"/>
            </p:cNvSpPr>
            <p:nvPr/>
          </p:nvSpPr>
          <p:spPr bwMode="auto">
            <a:xfrm>
              <a:off x="3919538" y="6224588"/>
              <a:ext cx="1309688" cy="60325"/>
            </a:xfrm>
            <a:prstGeom prst="rect">
              <a:avLst/>
            </a:prstGeom>
            <a:solidFill>
              <a:srgbClr val="EA19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2" name="Rectangle 12"/>
            <p:cNvSpPr>
              <a:spLocks noChangeArrowheads="1"/>
            </p:cNvSpPr>
            <p:nvPr/>
          </p:nvSpPr>
          <p:spPr bwMode="auto">
            <a:xfrm>
              <a:off x="5221288" y="6224588"/>
              <a:ext cx="1309688" cy="60325"/>
            </a:xfrm>
            <a:prstGeom prst="rect">
              <a:avLst/>
            </a:prstGeom>
            <a:solidFill>
              <a:srgbClr val="00A3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3" name="Rectangle 13"/>
            <p:cNvSpPr>
              <a:spLocks noChangeArrowheads="1"/>
            </p:cNvSpPr>
            <p:nvPr/>
          </p:nvSpPr>
          <p:spPr bwMode="auto">
            <a:xfrm>
              <a:off x="6530975" y="6224588"/>
              <a:ext cx="1309688" cy="60325"/>
            </a:xfrm>
            <a:prstGeom prst="rect">
              <a:avLst/>
            </a:prstGeom>
            <a:solidFill>
              <a:srgbClr val="8EC5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4" name="Rectangle 14"/>
            <p:cNvSpPr>
              <a:spLocks noChangeArrowheads="1"/>
            </p:cNvSpPr>
            <p:nvPr/>
          </p:nvSpPr>
          <p:spPr bwMode="auto">
            <a:xfrm>
              <a:off x="7834313" y="6224588"/>
              <a:ext cx="1312863" cy="60325"/>
            </a:xfrm>
            <a:prstGeom prst="rect">
              <a:avLst/>
            </a:prstGeom>
            <a:solidFill>
              <a:srgbClr val="F9D4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grpSp>
      <p:pic>
        <p:nvPicPr>
          <p:cNvPr id="15" name="Picture 14"/>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10045727" y="324595"/>
            <a:ext cx="1743500" cy="427182"/>
          </a:xfrm>
          <a:prstGeom prst="rect">
            <a:avLst/>
          </a:prstGeom>
        </p:spPr>
      </p:pic>
    </p:spTree>
    <p:extLst>
      <p:ext uri="{BB962C8B-B14F-4D97-AF65-F5344CB8AC3E}">
        <p14:creationId xmlns:p14="http://schemas.microsoft.com/office/powerpoint/2010/main" val="108933321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710" r:id="rId3"/>
    <p:sldLayoutId id="2147483690" r:id="rId4"/>
    <p:sldLayoutId id="2147483692" r:id="rId5"/>
    <p:sldLayoutId id="2147483701" r:id="rId6"/>
    <p:sldLayoutId id="2147483712" r:id="rId7"/>
    <p:sldLayoutId id="2147483713" r:id="rId8"/>
  </p:sldLayoutIdLst>
  <p:txStyles>
    <p:titleStyle>
      <a:lvl1pPr algn="l" defTabSz="914400" rtl="0" eaLnBrk="1" latinLnBrk="0" hangingPunct="1">
        <a:lnSpc>
          <a:spcPct val="90000"/>
        </a:lnSpc>
        <a:spcBef>
          <a:spcPct val="0"/>
        </a:spcBef>
        <a:buNone/>
        <a:defRPr sz="4800" b="1" kern="1200">
          <a:solidFill>
            <a:srgbClr val="008DD2"/>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8DD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8DD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DD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8DD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8DD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8280" y="406238"/>
            <a:ext cx="2690093" cy="494334"/>
          </a:xfrm>
          <a:prstGeom prst="rect">
            <a:avLst/>
          </a:prstGeom>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615472" y="471550"/>
            <a:ext cx="6994149" cy="333054"/>
          </a:xfrm>
          <a:prstGeom prst="rect">
            <a:avLst/>
          </a:prstGeom>
        </p:spPr>
      </p:pic>
      <p:pic>
        <p:nvPicPr>
          <p:cNvPr id="2" name="Picture 1"/>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368" y="0"/>
            <a:ext cx="12199153" cy="6864691"/>
          </a:xfrm>
          <a:prstGeom prst="rect">
            <a:avLst/>
          </a:prstGeom>
        </p:spPr>
      </p:pic>
    </p:spTree>
    <p:extLst>
      <p:ext uri="{BB962C8B-B14F-4D97-AF65-F5344CB8AC3E}">
        <p14:creationId xmlns:p14="http://schemas.microsoft.com/office/powerpoint/2010/main" val="2269083890"/>
      </p:ext>
    </p:extLst>
  </p:cSld>
  <p:clrMap bg1="lt1" tx1="dk1" bg2="lt2" tx2="dk2" accent1="accent1" accent2="accent2" accent3="accent3" accent4="accent4" accent5="accent5" accent6="accent6" hlink="hlink" folHlink="folHlink"/>
  <p:sldLayoutIdLst>
    <p:sldLayoutId id="214748370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 name="TextBox 19"/>
          <p:cNvSpPr txBox="1"/>
          <p:nvPr userDrawn="1"/>
        </p:nvSpPr>
        <p:spPr>
          <a:xfrm>
            <a:off x="291688" y="6447658"/>
            <a:ext cx="4302089" cy="276999"/>
          </a:xfrm>
          <a:prstGeom prst="rect">
            <a:avLst/>
          </a:prstGeom>
          <a:noFill/>
        </p:spPr>
        <p:txBody>
          <a:bodyPr wrap="square" rtlCol="0">
            <a:spAutoFit/>
          </a:bodyPr>
          <a:lstStyle/>
          <a:p>
            <a:r>
              <a:rPr lang="pt-PT" sz="1200" b="0" dirty="0">
                <a:solidFill>
                  <a:srgbClr val="008DD2"/>
                </a:solidFill>
              </a:rPr>
              <a:t>www.quidgest.com | quidgest@quidgest.com</a:t>
            </a:r>
          </a:p>
        </p:txBody>
      </p:sp>
      <p:pic>
        <p:nvPicPr>
          <p:cNvPr id="22" name="Picture 21"/>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0045727" y="234791"/>
            <a:ext cx="1743500" cy="320387"/>
          </a:xfrm>
          <a:prstGeom prst="rect">
            <a:avLst/>
          </a:prstGeom>
        </p:spPr>
      </p:pic>
      <p:grpSp>
        <p:nvGrpSpPr>
          <p:cNvPr id="35" name="Group 34"/>
          <p:cNvGrpSpPr/>
          <p:nvPr userDrawn="1"/>
        </p:nvGrpSpPr>
        <p:grpSpPr>
          <a:xfrm>
            <a:off x="3" y="6803578"/>
            <a:ext cx="12200468" cy="95249"/>
            <a:chOff x="-3175" y="6224588"/>
            <a:chExt cx="9150351" cy="95249"/>
          </a:xfrm>
        </p:grpSpPr>
        <p:sp>
          <p:nvSpPr>
            <p:cNvPr id="36" name="Rectangle 6"/>
            <p:cNvSpPr>
              <a:spLocks noChangeArrowheads="1"/>
            </p:cNvSpPr>
            <p:nvPr/>
          </p:nvSpPr>
          <p:spPr bwMode="auto">
            <a:xfrm>
              <a:off x="-3175" y="6276975"/>
              <a:ext cx="9150350" cy="42862"/>
            </a:xfrm>
            <a:prstGeom prst="rect">
              <a:avLst/>
            </a:prstGeom>
            <a:solidFill>
              <a:srgbClr val="E8E8E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37" name="Rectangle 7"/>
            <p:cNvSpPr>
              <a:spLocks noChangeArrowheads="1"/>
            </p:cNvSpPr>
            <p:nvPr/>
          </p:nvSpPr>
          <p:spPr bwMode="auto">
            <a:xfrm>
              <a:off x="-3175" y="6276975"/>
              <a:ext cx="9150350" cy="42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38" name="Rectangle 8"/>
            <p:cNvSpPr>
              <a:spLocks noChangeArrowheads="1"/>
            </p:cNvSpPr>
            <p:nvPr/>
          </p:nvSpPr>
          <p:spPr bwMode="auto">
            <a:xfrm>
              <a:off x="-3175" y="6224588"/>
              <a:ext cx="1309688" cy="60325"/>
            </a:xfrm>
            <a:prstGeom prst="rect">
              <a:avLst/>
            </a:prstGeom>
            <a:solidFill>
              <a:srgbClr val="00DB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39" name="Rectangle 9"/>
            <p:cNvSpPr>
              <a:spLocks noChangeArrowheads="1"/>
            </p:cNvSpPr>
            <p:nvPr/>
          </p:nvSpPr>
          <p:spPr bwMode="auto">
            <a:xfrm>
              <a:off x="1306513" y="6224588"/>
              <a:ext cx="1309688" cy="60325"/>
            </a:xfrm>
            <a:prstGeom prst="rect">
              <a:avLst/>
            </a:prstGeom>
            <a:solidFill>
              <a:srgbClr val="F0732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0" name="Rectangle 10"/>
            <p:cNvSpPr>
              <a:spLocks noChangeArrowheads="1"/>
            </p:cNvSpPr>
            <p:nvPr/>
          </p:nvSpPr>
          <p:spPr bwMode="auto">
            <a:xfrm>
              <a:off x="2609850" y="6224588"/>
              <a:ext cx="1312863" cy="60325"/>
            </a:xfrm>
            <a:prstGeom prst="rect">
              <a:avLst/>
            </a:prstGeom>
            <a:solidFill>
              <a:srgbClr val="272F6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1" name="Rectangle 11"/>
            <p:cNvSpPr>
              <a:spLocks noChangeArrowheads="1"/>
            </p:cNvSpPr>
            <p:nvPr/>
          </p:nvSpPr>
          <p:spPr bwMode="auto">
            <a:xfrm>
              <a:off x="3919538" y="6224588"/>
              <a:ext cx="1309688" cy="60325"/>
            </a:xfrm>
            <a:prstGeom prst="rect">
              <a:avLst/>
            </a:prstGeom>
            <a:solidFill>
              <a:srgbClr val="EA19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2" name="Rectangle 12"/>
            <p:cNvSpPr>
              <a:spLocks noChangeArrowheads="1"/>
            </p:cNvSpPr>
            <p:nvPr/>
          </p:nvSpPr>
          <p:spPr bwMode="auto">
            <a:xfrm>
              <a:off x="5221288" y="6224588"/>
              <a:ext cx="1309688" cy="60325"/>
            </a:xfrm>
            <a:prstGeom prst="rect">
              <a:avLst/>
            </a:prstGeom>
            <a:solidFill>
              <a:srgbClr val="00A3A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3" name="Rectangle 13"/>
            <p:cNvSpPr>
              <a:spLocks noChangeArrowheads="1"/>
            </p:cNvSpPr>
            <p:nvPr/>
          </p:nvSpPr>
          <p:spPr bwMode="auto">
            <a:xfrm>
              <a:off x="6530975" y="6224588"/>
              <a:ext cx="1309688" cy="60325"/>
            </a:xfrm>
            <a:prstGeom prst="rect">
              <a:avLst/>
            </a:prstGeom>
            <a:solidFill>
              <a:srgbClr val="8EC54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sp>
          <p:nvSpPr>
            <p:cNvPr id="44" name="Rectangle 14"/>
            <p:cNvSpPr>
              <a:spLocks noChangeArrowheads="1"/>
            </p:cNvSpPr>
            <p:nvPr/>
          </p:nvSpPr>
          <p:spPr bwMode="auto">
            <a:xfrm>
              <a:off x="7834313" y="6224588"/>
              <a:ext cx="1312863" cy="60325"/>
            </a:xfrm>
            <a:prstGeom prst="rect">
              <a:avLst/>
            </a:prstGeom>
            <a:solidFill>
              <a:srgbClr val="F9D41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t-PT" sz="1800"/>
            </a:p>
          </p:txBody>
        </p:sp>
      </p:grpSp>
      <p:pic>
        <p:nvPicPr>
          <p:cNvPr id="3" name="Picture 2"/>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10045727" y="234791"/>
            <a:ext cx="1743500" cy="427463"/>
          </a:xfrm>
          <a:prstGeom prst="rect">
            <a:avLst/>
          </a:prstGeom>
        </p:spPr>
      </p:pic>
    </p:spTree>
    <p:extLst>
      <p:ext uri="{BB962C8B-B14F-4D97-AF65-F5344CB8AC3E}">
        <p14:creationId xmlns:p14="http://schemas.microsoft.com/office/powerpoint/2010/main" val="1946751700"/>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11" r:id="rId3"/>
    <p:sldLayoutId id="2147483705" r:id="rId4"/>
    <p:sldLayoutId id="2147483706" r:id="rId5"/>
    <p:sldLayoutId id="2147483707" r:id="rId6"/>
  </p:sldLayoutIdLst>
  <p:txStyles>
    <p:titleStyle>
      <a:lvl1pPr algn="l" defTabSz="914400" rtl="0" eaLnBrk="1" latinLnBrk="0" hangingPunct="1">
        <a:lnSpc>
          <a:spcPct val="90000"/>
        </a:lnSpc>
        <a:spcBef>
          <a:spcPct val="0"/>
        </a:spcBef>
        <a:buNone/>
        <a:defRPr sz="4800" b="1" kern="1200">
          <a:solidFill>
            <a:srgbClr val="008DD2"/>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8DD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8DD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8DD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8DD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8DD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368" y="0"/>
            <a:ext cx="12199153" cy="6864691"/>
          </a:xfrm>
          <a:prstGeom prst="rect">
            <a:avLst/>
          </a:prstGeom>
        </p:spPr>
      </p:pic>
      <p:pic>
        <p:nvPicPr>
          <p:cNvPr id="8" name="Picture 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08280" y="406238"/>
            <a:ext cx="2690093" cy="494334"/>
          </a:xfrm>
          <a:prstGeom prst="rect">
            <a:avLst/>
          </a:prstGeom>
        </p:spPr>
      </p:pic>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615472" y="471550"/>
            <a:ext cx="6994149" cy="333054"/>
          </a:xfrm>
          <a:prstGeom prst="rect">
            <a:avLst/>
          </a:prstGeom>
        </p:spPr>
      </p:pic>
    </p:spTree>
    <p:extLst>
      <p:ext uri="{BB962C8B-B14F-4D97-AF65-F5344CB8AC3E}">
        <p14:creationId xmlns:p14="http://schemas.microsoft.com/office/powerpoint/2010/main" val="2379167061"/>
      </p:ext>
    </p:extLst>
  </p:cSld>
  <p:clrMap bg1="lt1" tx1="dk1" bg2="lt2" tx2="dk2" accent1="accent1" accent2="accent2" accent3="accent3" accent4="accent4" accent5="accent5" accent6="accent6" hlink="hlink" folHlink="folHlink"/>
  <p:sldLayoutIdLst>
    <p:sldLayoutId id="2147483698" r:id="rId1"/>
    <p:sldLayoutId id="2147483714"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08DD2"/>
        </a:solidFill>
        <a:effectLst/>
      </p:bgPr>
    </p:bg>
    <p:spTree>
      <p:nvGrpSpPr>
        <p:cNvPr id="1" name=""/>
        <p:cNvGrpSpPr/>
        <p:nvPr/>
      </p:nvGrpSpPr>
      <p:grpSpPr>
        <a:xfrm>
          <a:off x="0" y="0"/>
          <a:ext cx="0" cy="0"/>
          <a:chOff x="0" y="0"/>
          <a:chExt cx="0" cy="0"/>
        </a:xfrm>
      </p:grpSpPr>
      <p:pic>
        <p:nvPicPr>
          <p:cNvPr id="24" name="Picture 2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503680" y="5599868"/>
            <a:ext cx="9184640" cy="164592"/>
          </a:xfrm>
          <a:prstGeom prst="rect">
            <a:avLst/>
          </a:prstGeom>
        </p:spPr>
      </p:pic>
      <p:sp>
        <p:nvSpPr>
          <p:cNvPr id="30" name="TextBox 29"/>
          <p:cNvSpPr txBox="1"/>
          <p:nvPr userDrawn="1"/>
        </p:nvSpPr>
        <p:spPr>
          <a:xfrm>
            <a:off x="1899074" y="5133010"/>
            <a:ext cx="4302089" cy="307777"/>
          </a:xfrm>
          <a:prstGeom prst="rect">
            <a:avLst/>
          </a:prstGeom>
          <a:noFill/>
        </p:spPr>
        <p:txBody>
          <a:bodyPr wrap="square" rtlCol="0">
            <a:spAutoFit/>
          </a:bodyPr>
          <a:lstStyle/>
          <a:p>
            <a:r>
              <a:rPr lang="pt-PT" sz="1400" b="0" dirty="0">
                <a:solidFill>
                  <a:schemeClr val="bg1"/>
                </a:solidFill>
              </a:rPr>
              <a:t>Quidgest</a:t>
            </a:r>
          </a:p>
        </p:txBody>
      </p:sp>
      <p:sp>
        <p:nvSpPr>
          <p:cNvPr id="31" name="TextBox 30"/>
          <p:cNvSpPr txBox="1"/>
          <p:nvPr userDrawn="1"/>
        </p:nvSpPr>
        <p:spPr>
          <a:xfrm>
            <a:off x="1899074" y="4696966"/>
            <a:ext cx="4302089" cy="307777"/>
          </a:xfrm>
          <a:prstGeom prst="rect">
            <a:avLst/>
          </a:prstGeom>
          <a:noFill/>
        </p:spPr>
        <p:txBody>
          <a:bodyPr wrap="square" rtlCol="0">
            <a:spAutoFit/>
          </a:bodyPr>
          <a:lstStyle/>
          <a:p>
            <a:r>
              <a:rPr lang="pt-PT" sz="1400" b="0" dirty="0">
                <a:solidFill>
                  <a:schemeClr val="bg1"/>
                </a:solidFill>
              </a:rPr>
              <a:t>Quidgest</a:t>
            </a:r>
          </a:p>
        </p:txBody>
      </p:sp>
      <p:sp>
        <p:nvSpPr>
          <p:cNvPr id="32" name="TextBox 31"/>
          <p:cNvSpPr txBox="1"/>
          <p:nvPr userDrawn="1"/>
        </p:nvSpPr>
        <p:spPr>
          <a:xfrm>
            <a:off x="1899074" y="4242059"/>
            <a:ext cx="4302089" cy="307777"/>
          </a:xfrm>
          <a:prstGeom prst="rect">
            <a:avLst/>
          </a:prstGeom>
          <a:noFill/>
        </p:spPr>
        <p:txBody>
          <a:bodyPr wrap="square" rtlCol="0">
            <a:spAutoFit/>
          </a:bodyPr>
          <a:lstStyle/>
          <a:p>
            <a:r>
              <a:rPr lang="pt-PT" sz="1400" b="0" dirty="0">
                <a:solidFill>
                  <a:schemeClr val="bg1"/>
                </a:solidFill>
              </a:rPr>
              <a:t>Quidgest</a:t>
            </a:r>
          </a:p>
        </p:txBody>
      </p:sp>
      <p:sp>
        <p:nvSpPr>
          <p:cNvPr id="33" name="TextBox 32"/>
          <p:cNvSpPr txBox="1"/>
          <p:nvPr userDrawn="1"/>
        </p:nvSpPr>
        <p:spPr>
          <a:xfrm>
            <a:off x="1899074" y="3797170"/>
            <a:ext cx="4302089" cy="307777"/>
          </a:xfrm>
          <a:prstGeom prst="rect">
            <a:avLst/>
          </a:prstGeom>
          <a:noFill/>
        </p:spPr>
        <p:txBody>
          <a:bodyPr wrap="square" rtlCol="0">
            <a:spAutoFit/>
          </a:bodyPr>
          <a:lstStyle/>
          <a:p>
            <a:r>
              <a:rPr lang="pt-PT" sz="1400" b="0" dirty="0">
                <a:solidFill>
                  <a:schemeClr val="bg1"/>
                </a:solidFill>
              </a:rPr>
              <a:t>www.quidgest.com</a:t>
            </a:r>
          </a:p>
        </p:txBody>
      </p:sp>
      <p:sp>
        <p:nvSpPr>
          <p:cNvPr id="34" name="TextBox 33"/>
          <p:cNvSpPr txBox="1"/>
          <p:nvPr userDrawn="1"/>
        </p:nvSpPr>
        <p:spPr>
          <a:xfrm>
            <a:off x="7889916" y="4236233"/>
            <a:ext cx="4302089" cy="1415772"/>
          </a:xfrm>
          <a:prstGeom prst="rect">
            <a:avLst/>
          </a:prstGeom>
          <a:noFill/>
        </p:spPr>
        <p:txBody>
          <a:bodyPr wrap="square" rtlCol="0">
            <a:spAutoFit/>
          </a:bodyPr>
          <a:lstStyle/>
          <a:p>
            <a:r>
              <a:rPr lang="pt-PT" sz="1200" b="0" dirty="0">
                <a:solidFill>
                  <a:schemeClr val="bg1"/>
                </a:solidFill>
              </a:rPr>
              <a:t>R. Viriato,</a:t>
            </a:r>
            <a:r>
              <a:rPr lang="pt-PT" sz="1200" b="0" baseline="0" dirty="0">
                <a:solidFill>
                  <a:schemeClr val="bg1"/>
                </a:solidFill>
              </a:rPr>
              <a:t> 7 – 4º</a:t>
            </a:r>
          </a:p>
          <a:p>
            <a:r>
              <a:rPr lang="pt-PT" sz="1200" b="0" baseline="0" dirty="0">
                <a:solidFill>
                  <a:schemeClr val="bg1"/>
                </a:solidFill>
              </a:rPr>
              <a:t>1050-233 Lisboa</a:t>
            </a:r>
          </a:p>
          <a:p>
            <a:r>
              <a:rPr lang="pt-PT" sz="1200" b="0" baseline="0" dirty="0">
                <a:solidFill>
                  <a:schemeClr val="bg1"/>
                </a:solidFill>
              </a:rPr>
              <a:t>Portugal</a:t>
            </a:r>
          </a:p>
          <a:p>
            <a:endParaRPr lang="pt-PT" sz="1200" b="0" baseline="0" dirty="0">
              <a:solidFill>
                <a:schemeClr val="bg1"/>
              </a:solidFill>
            </a:endParaRPr>
          </a:p>
          <a:p>
            <a:r>
              <a:rPr lang="pt-PT" sz="1200" b="0" baseline="0" dirty="0">
                <a:solidFill>
                  <a:schemeClr val="bg1"/>
                </a:solidFill>
              </a:rPr>
              <a:t>quidgest@quidgest.com</a:t>
            </a:r>
          </a:p>
          <a:p>
            <a:r>
              <a:rPr lang="de-DE" sz="1200" b="0" baseline="0" dirty="0">
                <a:solidFill>
                  <a:schemeClr val="bg1"/>
                </a:solidFill>
              </a:rPr>
              <a:t>tel. (+351) 213 870 563</a:t>
            </a:r>
            <a:endParaRPr lang="pt-PT" sz="1200" b="0" baseline="0" dirty="0">
              <a:solidFill>
                <a:schemeClr val="bg1"/>
              </a:solidFill>
            </a:endParaRPr>
          </a:p>
          <a:p>
            <a:endParaRPr lang="pt-PT" sz="1400" b="0" dirty="0">
              <a:solidFill>
                <a:schemeClr val="bg1"/>
              </a:solidFill>
            </a:endParaRPr>
          </a:p>
        </p:txBody>
      </p:sp>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512755" y="3818410"/>
            <a:ext cx="286537" cy="286537"/>
          </a:xfrm>
          <a:prstGeom prst="rect">
            <a:avLst/>
          </a:prstGeom>
        </p:spPr>
      </p:pic>
      <p:pic>
        <p:nvPicPr>
          <p:cNvPr id="3" name="Picture 2"/>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512755" y="4264028"/>
            <a:ext cx="286537" cy="286537"/>
          </a:xfrm>
          <a:prstGeom prst="rect">
            <a:avLst/>
          </a:prstGeom>
        </p:spPr>
      </p:pic>
      <p:pic>
        <p:nvPicPr>
          <p:cNvPr id="4" name="Picture 3"/>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12755" y="4707022"/>
            <a:ext cx="286537" cy="286537"/>
          </a:xfrm>
          <a:prstGeom prst="rect">
            <a:avLst/>
          </a:prstGeom>
        </p:spPr>
      </p:pic>
      <p:pic>
        <p:nvPicPr>
          <p:cNvPr id="5" name="Picture 4"/>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1512755" y="5133010"/>
            <a:ext cx="286537" cy="280440"/>
          </a:xfrm>
          <a:prstGeom prst="rect">
            <a:avLst/>
          </a:prstGeom>
        </p:spPr>
      </p:pic>
      <p:pic>
        <p:nvPicPr>
          <p:cNvPr id="19" name="Picture 1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979755" y="3509821"/>
            <a:ext cx="2687330" cy="658434"/>
          </a:xfrm>
          <a:prstGeom prst="rect">
            <a:avLst/>
          </a:prstGeom>
        </p:spPr>
      </p:pic>
      <p:pic>
        <p:nvPicPr>
          <p:cNvPr id="7" name="Picture 6"/>
          <p:cNvPicPr>
            <a:picLocks noChangeAspect="1"/>
          </p:cNvPicPr>
          <p:nvPr userDrawn="1"/>
        </p:nvPicPr>
        <p:blipFill>
          <a:blip r:embed="rId9"/>
          <a:stretch>
            <a:fillRect/>
          </a:stretch>
        </p:blipFill>
        <p:spPr>
          <a:xfrm>
            <a:off x="1512755" y="5944692"/>
            <a:ext cx="9154330" cy="654453"/>
          </a:xfrm>
          <a:prstGeom prst="rect">
            <a:avLst/>
          </a:prstGeom>
        </p:spPr>
      </p:pic>
    </p:spTree>
    <p:extLst>
      <p:ext uri="{BB962C8B-B14F-4D97-AF65-F5344CB8AC3E}">
        <p14:creationId xmlns:p14="http://schemas.microsoft.com/office/powerpoint/2010/main" val="696698676"/>
      </p:ext>
    </p:extLst>
  </p:cSld>
  <p:clrMap bg1="lt1" tx1="dk1" bg2="lt2" tx2="dk2" accent1="accent1" accent2="accent2" accent3="accent3" accent4="accent4" accent5="accent5" accent6="accent6" hlink="hlink" folHlink="folHlink"/>
  <p:sldLayoutIdLst>
    <p:sldLayoutId id="214748369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pt-PT" dirty="0"/>
              <a:t>Single </a:t>
            </a:r>
            <a:r>
              <a:rPr lang="pt-PT" dirty="0" err="1"/>
              <a:t>point</a:t>
            </a:r>
            <a:r>
              <a:rPr lang="pt-PT" dirty="0"/>
              <a:t> </a:t>
            </a:r>
            <a:r>
              <a:rPr lang="pt-PT" dirty="0" err="1"/>
              <a:t>of</a:t>
            </a:r>
            <a:r>
              <a:rPr lang="pt-PT" dirty="0"/>
              <a:t> </a:t>
            </a:r>
            <a:r>
              <a:rPr lang="pt-PT" dirty="0" err="1"/>
              <a:t>entry</a:t>
            </a:r>
            <a:r>
              <a:rPr lang="pt-PT" dirty="0"/>
              <a:t> to display </a:t>
            </a:r>
            <a:r>
              <a:rPr lang="pt-PT" dirty="0" err="1"/>
              <a:t>messages</a:t>
            </a:r>
            <a:endParaRPr lang="pt-PT" dirty="0"/>
          </a:p>
        </p:txBody>
      </p:sp>
      <p:sp>
        <p:nvSpPr>
          <p:cNvPr id="3" name="Subtitle 2"/>
          <p:cNvSpPr>
            <a:spLocks noGrp="1"/>
          </p:cNvSpPr>
          <p:nvPr>
            <p:ph type="subTitle" idx="1"/>
          </p:nvPr>
        </p:nvSpPr>
        <p:spPr/>
        <p:txBody>
          <a:bodyPr/>
          <a:lstStyle/>
          <a:p>
            <a:r>
              <a:rPr lang="pt-PT" dirty="0"/>
              <a:t>Tiago Pereira</a:t>
            </a:r>
          </a:p>
        </p:txBody>
      </p:sp>
    </p:spTree>
    <p:extLst>
      <p:ext uri="{BB962C8B-B14F-4D97-AF65-F5344CB8AC3E}">
        <p14:creationId xmlns:p14="http://schemas.microsoft.com/office/powerpoint/2010/main" val="3106541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2C35-9AC2-4048-894C-EBD8589945C4}"/>
              </a:ext>
            </a:extLst>
          </p:cNvPr>
          <p:cNvSpPr>
            <a:spLocks noGrp="1"/>
          </p:cNvSpPr>
          <p:nvPr>
            <p:ph type="title"/>
          </p:nvPr>
        </p:nvSpPr>
        <p:spPr/>
        <p:txBody>
          <a:bodyPr/>
          <a:lstStyle/>
          <a:p>
            <a:r>
              <a:rPr lang="en-GB" dirty="0"/>
              <a:t>Objectives</a:t>
            </a:r>
          </a:p>
        </p:txBody>
      </p:sp>
      <p:sp>
        <p:nvSpPr>
          <p:cNvPr id="3" name="Content Placeholder 2">
            <a:extLst>
              <a:ext uri="{FF2B5EF4-FFF2-40B4-BE49-F238E27FC236}">
                <a16:creationId xmlns:a16="http://schemas.microsoft.com/office/drawing/2014/main" id="{E3A7BD0B-AACF-43B5-8A0A-D32CD645422C}"/>
              </a:ext>
            </a:extLst>
          </p:cNvPr>
          <p:cNvSpPr>
            <a:spLocks noGrp="1"/>
          </p:cNvSpPr>
          <p:nvPr>
            <p:ph idx="1"/>
          </p:nvPr>
        </p:nvSpPr>
        <p:spPr/>
        <p:txBody>
          <a:bodyPr/>
          <a:lstStyle/>
          <a:p>
            <a:pPr marL="457200" indent="-457200">
              <a:buFont typeface="Arial" panose="020B0604020202020204" pitchFamily="34" charset="0"/>
              <a:buChar char="•"/>
            </a:pPr>
            <a:r>
              <a:rPr lang="en-GB" dirty="0"/>
              <a:t>Reduce the dependency on the framework chosen to display messages for the user (currently it’s </a:t>
            </a:r>
            <a:r>
              <a:rPr lang="en-GB" dirty="0" err="1"/>
              <a:t>bootbox</a:t>
            </a:r>
            <a:r>
              <a:rPr lang="en-GB" dirty="0"/>
              <a:t>);</a:t>
            </a:r>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r>
              <a:rPr lang="en-GB" dirty="0"/>
              <a:t>Standardize the manner in which we request a message to be displayed</a:t>
            </a:r>
          </a:p>
        </p:txBody>
      </p:sp>
    </p:spTree>
    <p:extLst>
      <p:ext uri="{BB962C8B-B14F-4D97-AF65-F5344CB8AC3E}">
        <p14:creationId xmlns:p14="http://schemas.microsoft.com/office/powerpoint/2010/main" val="3810897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2C35-9AC2-4048-894C-EBD8589945C4}"/>
              </a:ext>
            </a:extLst>
          </p:cNvPr>
          <p:cNvSpPr>
            <a:spLocks noGrp="1"/>
          </p:cNvSpPr>
          <p:nvPr>
            <p:ph type="title"/>
          </p:nvPr>
        </p:nvSpPr>
        <p:spPr/>
        <p:txBody>
          <a:bodyPr/>
          <a:lstStyle/>
          <a:p>
            <a:r>
              <a:rPr lang="en-GB" dirty="0"/>
              <a:t>Definition</a:t>
            </a:r>
          </a:p>
        </p:txBody>
      </p:sp>
      <p:sp>
        <p:nvSpPr>
          <p:cNvPr id="3" name="Content Placeholder 2">
            <a:extLst>
              <a:ext uri="{FF2B5EF4-FFF2-40B4-BE49-F238E27FC236}">
                <a16:creationId xmlns:a16="http://schemas.microsoft.com/office/drawing/2014/main" id="{E3A7BD0B-AACF-43B5-8A0A-D32CD645422C}"/>
              </a:ext>
            </a:extLst>
          </p:cNvPr>
          <p:cNvSpPr>
            <a:spLocks noGrp="1"/>
          </p:cNvSpPr>
          <p:nvPr>
            <p:ph idx="1"/>
          </p:nvPr>
        </p:nvSpPr>
        <p:spPr/>
        <p:txBody>
          <a:bodyPr/>
          <a:lstStyle/>
          <a:p>
            <a:r>
              <a:rPr lang="en-GB" dirty="0"/>
              <a:t>This functionality is already in use since version 298.44.</a:t>
            </a:r>
          </a:p>
          <a:p>
            <a:endParaRPr lang="en-GB" dirty="0"/>
          </a:p>
          <a:p>
            <a:r>
              <a:rPr lang="en-GB" dirty="0"/>
              <a:t>Since that version, most of the messages which are displayed  from generate code are using this function. There are some patterns of which we did not have examples and thus, were not changed.</a:t>
            </a:r>
          </a:p>
        </p:txBody>
      </p:sp>
    </p:spTree>
    <p:extLst>
      <p:ext uri="{BB962C8B-B14F-4D97-AF65-F5344CB8AC3E}">
        <p14:creationId xmlns:p14="http://schemas.microsoft.com/office/powerpoint/2010/main" val="1793883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2C35-9AC2-4048-894C-EBD8589945C4}"/>
              </a:ext>
            </a:extLst>
          </p:cNvPr>
          <p:cNvSpPr>
            <a:spLocks noGrp="1"/>
          </p:cNvSpPr>
          <p:nvPr>
            <p:ph type="title"/>
          </p:nvPr>
        </p:nvSpPr>
        <p:spPr/>
        <p:txBody>
          <a:bodyPr/>
          <a:lstStyle/>
          <a:p>
            <a:r>
              <a:rPr lang="en-GB" dirty="0"/>
              <a:t>Definition</a:t>
            </a:r>
          </a:p>
        </p:txBody>
      </p:sp>
      <p:pic>
        <p:nvPicPr>
          <p:cNvPr id="4" name="Picture 3">
            <a:extLst>
              <a:ext uri="{FF2B5EF4-FFF2-40B4-BE49-F238E27FC236}">
                <a16:creationId xmlns:a16="http://schemas.microsoft.com/office/drawing/2014/main" id="{A9E289C3-B08C-4E3D-8D83-424F6F49442E}"/>
              </a:ext>
            </a:extLst>
          </p:cNvPr>
          <p:cNvPicPr>
            <a:picLocks noChangeAspect="1"/>
          </p:cNvPicPr>
          <p:nvPr/>
        </p:nvPicPr>
        <p:blipFill>
          <a:blip r:embed="rId2"/>
          <a:stretch>
            <a:fillRect/>
          </a:stretch>
        </p:blipFill>
        <p:spPr>
          <a:xfrm>
            <a:off x="1031047" y="1213339"/>
            <a:ext cx="10129907" cy="4658702"/>
          </a:xfrm>
          <a:prstGeom prst="rect">
            <a:avLst/>
          </a:prstGeom>
        </p:spPr>
      </p:pic>
    </p:spTree>
    <p:extLst>
      <p:ext uri="{BB962C8B-B14F-4D97-AF65-F5344CB8AC3E}">
        <p14:creationId xmlns:p14="http://schemas.microsoft.com/office/powerpoint/2010/main" val="608734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2C35-9AC2-4048-894C-EBD8589945C4}"/>
              </a:ext>
            </a:extLst>
          </p:cNvPr>
          <p:cNvSpPr>
            <a:spLocks noGrp="1"/>
          </p:cNvSpPr>
          <p:nvPr>
            <p:ph type="title"/>
          </p:nvPr>
        </p:nvSpPr>
        <p:spPr/>
        <p:txBody>
          <a:bodyPr/>
          <a:lstStyle/>
          <a:p>
            <a:r>
              <a:rPr lang="en-GB" dirty="0"/>
              <a:t>Definition</a:t>
            </a:r>
          </a:p>
        </p:txBody>
      </p:sp>
      <p:sp>
        <p:nvSpPr>
          <p:cNvPr id="3" name="Content Placeholder 2">
            <a:extLst>
              <a:ext uri="{FF2B5EF4-FFF2-40B4-BE49-F238E27FC236}">
                <a16:creationId xmlns:a16="http://schemas.microsoft.com/office/drawing/2014/main" id="{153C41FD-65A7-452E-ADDF-F4BD5AF919D2}"/>
              </a:ext>
            </a:extLst>
          </p:cNvPr>
          <p:cNvSpPr>
            <a:spLocks noGrp="1"/>
          </p:cNvSpPr>
          <p:nvPr>
            <p:ph idx="1"/>
          </p:nvPr>
        </p:nvSpPr>
        <p:spPr/>
        <p:txBody>
          <a:bodyPr>
            <a:normAutofit/>
          </a:bodyPr>
          <a:lstStyle/>
          <a:p>
            <a:r>
              <a:rPr lang="en-GB" dirty="0"/>
              <a:t>The modals automatically close when the user clicks outside the modal (background).</a:t>
            </a:r>
          </a:p>
          <a:p>
            <a:endParaRPr lang="en-GB" dirty="0"/>
          </a:p>
          <a:p>
            <a:r>
              <a:rPr lang="en-GB" dirty="0" err="1"/>
              <a:t>DisplayMessage</a:t>
            </a:r>
            <a:r>
              <a:rPr lang="en-GB" dirty="0"/>
              <a:t>(message, status, title, buttons, options);</a:t>
            </a:r>
          </a:p>
          <a:p>
            <a:pPr marL="457200" indent="-457200">
              <a:lnSpc>
                <a:spcPct val="110000"/>
              </a:lnSpc>
              <a:buFont typeface="Arial" panose="020B0604020202020204" pitchFamily="34" charset="0"/>
              <a:buChar char="•"/>
            </a:pPr>
            <a:r>
              <a:rPr lang="en-GB" dirty="0"/>
              <a:t>Message – The only mandatory parameter;</a:t>
            </a:r>
          </a:p>
          <a:p>
            <a:pPr marL="457200" indent="-457200">
              <a:lnSpc>
                <a:spcPct val="110000"/>
              </a:lnSpc>
              <a:buFont typeface="Arial" panose="020B0604020202020204" pitchFamily="34" charset="0"/>
              <a:buChar char="•"/>
            </a:pPr>
            <a:r>
              <a:rPr lang="en-GB" dirty="0"/>
              <a:t>Status – Determines the icon which is displayed and its colour;</a:t>
            </a:r>
          </a:p>
          <a:p>
            <a:pPr marL="457200" indent="-457200">
              <a:lnSpc>
                <a:spcPct val="110000"/>
              </a:lnSpc>
              <a:buFont typeface="Arial" panose="020B0604020202020204" pitchFamily="34" charset="0"/>
              <a:buChar char="•"/>
            </a:pPr>
            <a:r>
              <a:rPr lang="en-GB" dirty="0"/>
              <a:t>Title;</a:t>
            </a:r>
          </a:p>
        </p:txBody>
      </p:sp>
    </p:spTree>
    <p:extLst>
      <p:ext uri="{BB962C8B-B14F-4D97-AF65-F5344CB8AC3E}">
        <p14:creationId xmlns:p14="http://schemas.microsoft.com/office/powerpoint/2010/main" val="1117207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2C35-9AC2-4048-894C-EBD8589945C4}"/>
              </a:ext>
            </a:extLst>
          </p:cNvPr>
          <p:cNvSpPr>
            <a:spLocks noGrp="1"/>
          </p:cNvSpPr>
          <p:nvPr>
            <p:ph type="title"/>
          </p:nvPr>
        </p:nvSpPr>
        <p:spPr/>
        <p:txBody>
          <a:bodyPr/>
          <a:lstStyle/>
          <a:p>
            <a:r>
              <a:rPr lang="en-GB" dirty="0"/>
              <a:t>Definition</a:t>
            </a:r>
          </a:p>
        </p:txBody>
      </p:sp>
      <p:sp>
        <p:nvSpPr>
          <p:cNvPr id="3" name="Content Placeholder 2">
            <a:extLst>
              <a:ext uri="{FF2B5EF4-FFF2-40B4-BE49-F238E27FC236}">
                <a16:creationId xmlns:a16="http://schemas.microsoft.com/office/drawing/2014/main" id="{153C41FD-65A7-452E-ADDF-F4BD5AF919D2}"/>
              </a:ext>
            </a:extLst>
          </p:cNvPr>
          <p:cNvSpPr>
            <a:spLocks noGrp="1"/>
          </p:cNvSpPr>
          <p:nvPr>
            <p:ph idx="1"/>
          </p:nvPr>
        </p:nvSpPr>
        <p:spPr/>
        <p:txBody>
          <a:bodyPr/>
          <a:lstStyle/>
          <a:p>
            <a:r>
              <a:rPr lang="en-GB" dirty="0" err="1"/>
              <a:t>DisplayMessage</a:t>
            </a:r>
            <a:r>
              <a:rPr lang="en-GB" dirty="0"/>
              <a:t>(message, status, title, buttons, options);</a:t>
            </a:r>
          </a:p>
          <a:p>
            <a:pPr marL="457200" indent="-457200">
              <a:lnSpc>
                <a:spcPct val="200000"/>
              </a:lnSpc>
              <a:buFont typeface="Arial" panose="020B0604020202020204" pitchFamily="34" charset="0"/>
              <a:buChar char="•"/>
            </a:pPr>
            <a:r>
              <a:rPr lang="en-GB" dirty="0"/>
              <a:t>Buttons – array of objects with the structure:</a:t>
            </a:r>
          </a:p>
          <a:p>
            <a:pPr marL="914400" lvl="1" indent="-457200">
              <a:lnSpc>
                <a:spcPct val="100000"/>
              </a:lnSpc>
              <a:buFont typeface="Arial" panose="020B0604020202020204" pitchFamily="34" charset="0"/>
              <a:buChar char="•"/>
            </a:pPr>
            <a:r>
              <a:rPr lang="en-GB" dirty="0"/>
              <a:t>Label – the only mandatory parameter;</a:t>
            </a:r>
          </a:p>
          <a:p>
            <a:pPr marL="914400" lvl="1" indent="-457200">
              <a:lnSpc>
                <a:spcPct val="100000"/>
              </a:lnSpc>
              <a:buFont typeface="Arial" panose="020B0604020202020204" pitchFamily="34" charset="0"/>
              <a:buChar char="•"/>
            </a:pPr>
            <a:r>
              <a:rPr lang="en-GB" dirty="0" err="1"/>
              <a:t>Callback</a:t>
            </a:r>
            <a:r>
              <a:rPr lang="en-GB" dirty="0"/>
              <a:t> – function called when the button is clicked (optional);</a:t>
            </a:r>
          </a:p>
          <a:p>
            <a:pPr marL="914400" lvl="1" indent="-457200">
              <a:lnSpc>
                <a:spcPct val="100000"/>
              </a:lnSpc>
              <a:buFont typeface="Arial" panose="020B0604020202020204" pitchFamily="34" charset="0"/>
              <a:buChar char="•"/>
            </a:pPr>
            <a:r>
              <a:rPr lang="en-GB" dirty="0"/>
              <a:t>Style – colour of the button (defaults to Primary style);</a:t>
            </a:r>
          </a:p>
          <a:p>
            <a:pPr>
              <a:lnSpc>
                <a:spcPct val="100000"/>
              </a:lnSpc>
            </a:pPr>
            <a:r>
              <a:rPr lang="en-GB" dirty="0"/>
              <a:t>When it is not filled, its value will be one button with an “OK” label;</a:t>
            </a:r>
          </a:p>
          <a:p>
            <a:pPr>
              <a:lnSpc>
                <a:spcPct val="100000"/>
              </a:lnSpc>
            </a:pPr>
            <a:endParaRPr lang="en-GB" dirty="0"/>
          </a:p>
        </p:txBody>
      </p:sp>
    </p:spTree>
    <p:extLst>
      <p:ext uri="{BB962C8B-B14F-4D97-AF65-F5344CB8AC3E}">
        <p14:creationId xmlns:p14="http://schemas.microsoft.com/office/powerpoint/2010/main" val="2269012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2C35-9AC2-4048-894C-EBD8589945C4}"/>
              </a:ext>
            </a:extLst>
          </p:cNvPr>
          <p:cNvSpPr>
            <a:spLocks noGrp="1"/>
          </p:cNvSpPr>
          <p:nvPr>
            <p:ph type="title"/>
          </p:nvPr>
        </p:nvSpPr>
        <p:spPr/>
        <p:txBody>
          <a:bodyPr/>
          <a:lstStyle/>
          <a:p>
            <a:r>
              <a:rPr lang="en-GB" dirty="0"/>
              <a:t>Definition</a:t>
            </a:r>
          </a:p>
        </p:txBody>
      </p:sp>
      <p:sp>
        <p:nvSpPr>
          <p:cNvPr id="3" name="Content Placeholder 2">
            <a:extLst>
              <a:ext uri="{FF2B5EF4-FFF2-40B4-BE49-F238E27FC236}">
                <a16:creationId xmlns:a16="http://schemas.microsoft.com/office/drawing/2014/main" id="{153C41FD-65A7-452E-ADDF-F4BD5AF919D2}"/>
              </a:ext>
            </a:extLst>
          </p:cNvPr>
          <p:cNvSpPr>
            <a:spLocks noGrp="1"/>
          </p:cNvSpPr>
          <p:nvPr>
            <p:ph idx="1"/>
          </p:nvPr>
        </p:nvSpPr>
        <p:spPr/>
        <p:txBody>
          <a:bodyPr/>
          <a:lstStyle/>
          <a:p>
            <a:r>
              <a:rPr lang="en-GB" dirty="0" err="1"/>
              <a:t>DisplayMessage</a:t>
            </a:r>
            <a:r>
              <a:rPr lang="en-GB" dirty="0"/>
              <a:t>(message, status, title, buttons, options);</a:t>
            </a:r>
          </a:p>
          <a:p>
            <a:pPr marL="457200" indent="-457200">
              <a:lnSpc>
                <a:spcPct val="100000"/>
              </a:lnSpc>
              <a:buFont typeface="Arial" panose="020B0604020202020204" pitchFamily="34" charset="0"/>
              <a:buChar char="•"/>
            </a:pPr>
            <a:r>
              <a:rPr lang="en-GB" dirty="0"/>
              <a:t>Options – allows for extensibility without having to change the function’ signature. Currently the function recognizes these options:</a:t>
            </a:r>
          </a:p>
          <a:p>
            <a:pPr marL="914400" lvl="1" indent="-457200">
              <a:lnSpc>
                <a:spcPct val="100000"/>
              </a:lnSpc>
              <a:buFont typeface="Arial" panose="020B0604020202020204" pitchFamily="34" charset="0"/>
              <a:buChar char="•"/>
            </a:pPr>
            <a:r>
              <a:rPr lang="en-GB" dirty="0" err="1"/>
              <a:t>OnEscapeCallback</a:t>
            </a:r>
            <a:r>
              <a:rPr lang="en-GB" dirty="0"/>
              <a:t> – Binds a function to be called when the modal is closed. Can either be a button index or a function;</a:t>
            </a:r>
          </a:p>
          <a:p>
            <a:pPr marL="914400" lvl="1" indent="-457200">
              <a:lnSpc>
                <a:spcPct val="100000"/>
              </a:lnSpc>
              <a:buFont typeface="Arial" panose="020B0604020202020204" pitchFamily="34" charset="0"/>
              <a:buChar char="•"/>
            </a:pPr>
            <a:r>
              <a:rPr lang="en-GB" dirty="0"/>
              <a:t>Timeout – automatically closes the modal. This does not trigger the </a:t>
            </a:r>
            <a:r>
              <a:rPr lang="en-GB" dirty="0" err="1"/>
              <a:t>OnEscapeCallback</a:t>
            </a:r>
            <a:r>
              <a:rPr lang="en-GB" dirty="0"/>
              <a:t>;</a:t>
            </a:r>
          </a:p>
          <a:p>
            <a:pPr marL="914400" lvl="1" indent="-457200">
              <a:lnSpc>
                <a:spcPct val="100000"/>
              </a:lnSpc>
              <a:buFont typeface="Arial" panose="020B0604020202020204" pitchFamily="34" charset="0"/>
              <a:buChar char="•"/>
            </a:pPr>
            <a:r>
              <a:rPr lang="en-GB" dirty="0"/>
              <a:t>Inputs – Array of objects which recognizes the type and name members. Currently only supports the text type.</a:t>
            </a:r>
          </a:p>
        </p:txBody>
      </p:sp>
    </p:spTree>
    <p:extLst>
      <p:ext uri="{BB962C8B-B14F-4D97-AF65-F5344CB8AC3E}">
        <p14:creationId xmlns:p14="http://schemas.microsoft.com/office/powerpoint/2010/main" val="1042460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102C35-9AC2-4048-894C-EBD8589945C4}"/>
              </a:ext>
            </a:extLst>
          </p:cNvPr>
          <p:cNvSpPr>
            <a:spLocks noGrp="1"/>
          </p:cNvSpPr>
          <p:nvPr>
            <p:ph type="title"/>
          </p:nvPr>
        </p:nvSpPr>
        <p:spPr/>
        <p:txBody>
          <a:bodyPr/>
          <a:lstStyle/>
          <a:p>
            <a:r>
              <a:rPr lang="en-GB" dirty="0"/>
              <a:t>Customization</a:t>
            </a:r>
          </a:p>
        </p:txBody>
      </p:sp>
      <p:sp>
        <p:nvSpPr>
          <p:cNvPr id="3" name="Content Placeholder 2">
            <a:extLst>
              <a:ext uri="{FF2B5EF4-FFF2-40B4-BE49-F238E27FC236}">
                <a16:creationId xmlns:a16="http://schemas.microsoft.com/office/drawing/2014/main" id="{153C41FD-65A7-452E-ADDF-F4BD5AF919D2}"/>
              </a:ext>
            </a:extLst>
          </p:cNvPr>
          <p:cNvSpPr>
            <a:spLocks noGrp="1"/>
          </p:cNvSpPr>
          <p:nvPr>
            <p:ph idx="1"/>
          </p:nvPr>
        </p:nvSpPr>
        <p:spPr/>
        <p:txBody>
          <a:bodyPr/>
          <a:lstStyle/>
          <a:p>
            <a:r>
              <a:rPr lang="en-GB" dirty="0"/>
              <a:t>In order to help fill the status and styles variables with the correct values, there is an object called </a:t>
            </a:r>
            <a:r>
              <a:rPr lang="en-GB" dirty="0" err="1"/>
              <a:t>MessageDefs</a:t>
            </a:r>
            <a:r>
              <a:rPr lang="en-GB" dirty="0"/>
              <a:t> which short-hands the various strings which are supported out-of-the-box.</a:t>
            </a:r>
          </a:p>
          <a:p>
            <a:endParaRPr lang="en-GB" dirty="0"/>
          </a:p>
          <a:p>
            <a:r>
              <a:rPr lang="en-GB" dirty="0"/>
              <a:t>However, the function itself is not limited by it so it is possible to add new/change the statuses/styles without having to change the function.</a:t>
            </a:r>
          </a:p>
          <a:p>
            <a:endParaRPr lang="en-GB" dirty="0"/>
          </a:p>
          <a:p>
            <a:r>
              <a:rPr lang="en-GB" dirty="0"/>
              <a:t>The </a:t>
            </a:r>
            <a:r>
              <a:rPr lang="en-GB" dirty="0" err="1"/>
              <a:t>svg</a:t>
            </a:r>
            <a:r>
              <a:rPr lang="en-GB" dirty="0"/>
              <a:t> which are used as icons are changeable as they are in the Content/</a:t>
            </a:r>
            <a:r>
              <a:rPr lang="en-GB" dirty="0" err="1"/>
              <a:t>img</a:t>
            </a:r>
            <a:r>
              <a:rPr lang="en-GB" dirty="0"/>
              <a:t> folder with the naming rule Dialog_[Status].</a:t>
            </a:r>
          </a:p>
          <a:p>
            <a:endParaRPr lang="en-GB" dirty="0"/>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087635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9467205"/>
      </p:ext>
    </p:extLst>
  </p:cSld>
  <p:clrMapOvr>
    <a:masterClrMapping/>
  </p:clrMapOvr>
</p:sld>
</file>

<file path=ppt/theme/theme1.xml><?xml version="1.0" encoding="utf-8"?>
<a:theme xmlns:a="http://schemas.openxmlformats.org/drawingml/2006/main" name="Title Slide 0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Slide 02">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Layout 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Separator 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ustom Layout Whi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Separator Whi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End ">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2285</TotalTime>
  <Words>389</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9</vt:i4>
      </vt:variant>
    </vt:vector>
  </HeadingPairs>
  <TitlesOfParts>
    <vt:vector size="18" baseType="lpstr">
      <vt:lpstr>Arial</vt:lpstr>
      <vt:lpstr>Calibri</vt:lpstr>
      <vt:lpstr>Title Slide 01</vt:lpstr>
      <vt:lpstr>Title Slide 02</vt:lpstr>
      <vt:lpstr>Custom Layout Blue</vt:lpstr>
      <vt:lpstr>Separator Blue</vt:lpstr>
      <vt:lpstr>Custom Layout White</vt:lpstr>
      <vt:lpstr>Separator White</vt:lpstr>
      <vt:lpstr>End </vt:lpstr>
      <vt:lpstr>Single point of entry to display messages</vt:lpstr>
      <vt:lpstr>Objectives</vt:lpstr>
      <vt:lpstr>Definition</vt:lpstr>
      <vt:lpstr>Definition</vt:lpstr>
      <vt:lpstr>Definition</vt:lpstr>
      <vt:lpstr>Definition</vt:lpstr>
      <vt:lpstr>Definition</vt:lpstr>
      <vt:lpstr>Customization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 Raminhos</dc:creator>
  <cp:lastModifiedBy>Tiago Pereira</cp:lastModifiedBy>
  <cp:revision>99</cp:revision>
  <dcterms:created xsi:type="dcterms:W3CDTF">2016-03-09T12:24:23Z</dcterms:created>
  <dcterms:modified xsi:type="dcterms:W3CDTF">2021-04-28T11:44:00Z</dcterms:modified>
</cp:coreProperties>
</file>