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72" r:id="rId2"/>
    <p:sldMasterId id="2147483673" r:id="rId3"/>
    <p:sldMasterId id="2147483696" r:id="rId4"/>
    <p:sldMasterId id="2147483702" r:id="rId5"/>
    <p:sldMasterId id="2147483708" r:id="rId6"/>
    <p:sldMasterId id="2147483693" r:id="rId7"/>
  </p:sldMasterIdLst>
  <p:notesMasterIdLst>
    <p:notesMasterId r:id="rId17"/>
  </p:notesMasterIdLst>
  <p:sldIdLst>
    <p:sldId id="272" r:id="rId8"/>
    <p:sldId id="307" r:id="rId9"/>
    <p:sldId id="317" r:id="rId10"/>
    <p:sldId id="318" r:id="rId11"/>
    <p:sldId id="319" r:id="rId12"/>
    <p:sldId id="320" r:id="rId13"/>
    <p:sldId id="315" r:id="rId14"/>
    <p:sldId id="314" r:id="rId15"/>
    <p:sldId id="261" r:id="rId1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BF20AE-F1D5-4865-989D-93BE71AD49F7}">
          <p14:sldIdLst>
            <p14:sldId id="272"/>
            <p14:sldId id="307"/>
            <p14:sldId id="317"/>
            <p14:sldId id="318"/>
            <p14:sldId id="319"/>
            <p14:sldId id="320"/>
            <p14:sldId id="315"/>
            <p14:sldId id="314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D2"/>
    <a:srgbClr val="D8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 snapToGrid="0">
      <p:cViewPr varScale="1">
        <p:scale>
          <a:sx n="109" d="100"/>
          <a:sy n="109" d="100"/>
        </p:scale>
        <p:origin x="17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4F86-B24D-4A75-B339-9F8F07546942}" type="datetimeFigureOut">
              <a:rPr lang="pt-PT" smtClean="0"/>
              <a:t>25/06/2021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14FA2-355B-4352-8355-D657B129A3CB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9182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1420581"/>
            <a:ext cx="788670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191551"/>
            <a:ext cx="78867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2009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77636" y="2259241"/>
            <a:ext cx="7837714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aseline="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0434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6678386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4"/>
            <a:ext cx="7886700" cy="4469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rgbClr val="008DD2"/>
                </a:solidFill>
              </a:defRPr>
            </a:lvl2pPr>
            <a:lvl3pPr>
              <a:defRPr>
                <a:solidFill>
                  <a:srgbClr val="008DD2"/>
                </a:solidFill>
              </a:defRPr>
            </a:lvl3pPr>
            <a:lvl4pPr>
              <a:defRPr>
                <a:solidFill>
                  <a:srgbClr val="008DD2"/>
                </a:solidFill>
              </a:defRPr>
            </a:lvl4pPr>
            <a:lvl5pPr>
              <a:defRPr>
                <a:solidFill>
                  <a:srgbClr val="008DD2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5602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28650" y="1258432"/>
            <a:ext cx="7886700" cy="5036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701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rgbClr val="008DD2"/>
                </a:solidFill>
              </a:defRPr>
            </a:lvl2pPr>
            <a:lvl3pPr>
              <a:defRPr>
                <a:solidFill>
                  <a:srgbClr val="008DD2"/>
                </a:solidFill>
              </a:defRPr>
            </a:lvl3pPr>
            <a:lvl4pPr>
              <a:defRPr>
                <a:solidFill>
                  <a:srgbClr val="008DD2"/>
                </a:solidFill>
              </a:defRPr>
            </a:lvl4pPr>
            <a:lvl5pPr>
              <a:defRPr>
                <a:solidFill>
                  <a:srgbClr val="008DD2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rgbClr val="008DD2"/>
                </a:solidFill>
              </a:defRPr>
            </a:lvl2pPr>
            <a:lvl3pPr>
              <a:defRPr>
                <a:solidFill>
                  <a:srgbClr val="008DD2"/>
                </a:solidFill>
              </a:defRPr>
            </a:lvl3pPr>
            <a:lvl4pPr>
              <a:defRPr>
                <a:solidFill>
                  <a:srgbClr val="008DD2"/>
                </a:solidFill>
              </a:defRPr>
            </a:lvl4pPr>
            <a:lvl5pPr>
              <a:defRPr>
                <a:solidFill>
                  <a:srgbClr val="008DD2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6678386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0071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1420581"/>
            <a:ext cx="788670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rgbClr val="008DD2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191551"/>
            <a:ext cx="78867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rgbClr val="008DD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8698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832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77636" y="2259241"/>
            <a:ext cx="7837714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aseline="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37681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96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9000" y="3362994"/>
            <a:ext cx="5086350" cy="15162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429000" y="1592024"/>
            <a:ext cx="508635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643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77636" y="2259241"/>
            <a:ext cx="7837714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1147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6678386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4"/>
            <a:ext cx="7886700" cy="4469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87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628650" y="1258432"/>
            <a:ext cx="7886700" cy="5036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6678386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8031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1420581"/>
            <a:ext cx="788670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191551"/>
            <a:ext cx="78867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6028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78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77636" y="2259241"/>
            <a:ext cx="7837714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separator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3493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8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0.jpg"/><Relationship Id="rId7" Type="http://schemas.openxmlformats.org/officeDocument/2006/relationships/image" Target="../media/image14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5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6"/>
            <a:ext cx="9143999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09" y="406238"/>
            <a:ext cx="2017570" cy="4943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115" y="406238"/>
            <a:ext cx="4588639" cy="36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2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D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18" name="Freeform 15"/>
          <p:cNvSpPr>
            <a:spLocks noEditPoints="1"/>
          </p:cNvSpPr>
          <p:nvPr userDrawn="1"/>
        </p:nvSpPr>
        <p:spPr bwMode="auto">
          <a:xfrm>
            <a:off x="7831138" y="6469063"/>
            <a:ext cx="1041400" cy="255587"/>
          </a:xfrm>
          <a:custGeom>
            <a:avLst/>
            <a:gdLst>
              <a:gd name="T0" fmla="*/ 44 w 383"/>
              <a:gd name="T1" fmla="*/ 42 h 94"/>
              <a:gd name="T2" fmla="*/ 53 w 383"/>
              <a:gd name="T3" fmla="*/ 37 h 94"/>
              <a:gd name="T4" fmla="*/ 23 w 383"/>
              <a:gd name="T5" fmla="*/ 20 h 94"/>
              <a:gd name="T6" fmla="*/ 35 w 383"/>
              <a:gd name="T7" fmla="*/ 59 h 94"/>
              <a:gd name="T8" fmla="*/ 350 w 383"/>
              <a:gd name="T9" fmla="*/ 26 h 94"/>
              <a:gd name="T10" fmla="*/ 357 w 383"/>
              <a:gd name="T11" fmla="*/ 5 h 94"/>
              <a:gd name="T12" fmla="*/ 383 w 383"/>
              <a:gd name="T13" fmla="*/ 20 h 94"/>
              <a:gd name="T14" fmla="*/ 374 w 383"/>
              <a:gd name="T15" fmla="*/ 53 h 94"/>
              <a:gd name="T16" fmla="*/ 382 w 383"/>
              <a:gd name="T17" fmla="*/ 62 h 94"/>
              <a:gd name="T18" fmla="*/ 378 w 383"/>
              <a:gd name="T19" fmla="*/ 73 h 94"/>
              <a:gd name="T20" fmla="*/ 357 w 383"/>
              <a:gd name="T21" fmla="*/ 51 h 94"/>
              <a:gd name="T22" fmla="*/ 353 w 383"/>
              <a:gd name="T23" fmla="*/ 34 h 94"/>
              <a:gd name="T24" fmla="*/ 329 w 383"/>
              <a:gd name="T25" fmla="*/ 28 h 94"/>
              <a:gd name="T26" fmla="*/ 331 w 383"/>
              <a:gd name="T27" fmla="*/ 38 h 94"/>
              <a:gd name="T28" fmla="*/ 349 w 383"/>
              <a:gd name="T29" fmla="*/ 45 h 94"/>
              <a:gd name="T30" fmla="*/ 348 w 383"/>
              <a:gd name="T31" fmla="*/ 69 h 94"/>
              <a:gd name="T32" fmla="*/ 304 w 383"/>
              <a:gd name="T33" fmla="*/ 59 h 94"/>
              <a:gd name="T34" fmla="*/ 260 w 383"/>
              <a:gd name="T35" fmla="*/ 67 h 94"/>
              <a:gd name="T36" fmla="*/ 280 w 383"/>
              <a:gd name="T37" fmla="*/ 18 h 94"/>
              <a:gd name="T38" fmla="*/ 306 w 383"/>
              <a:gd name="T39" fmla="*/ 49 h 94"/>
              <a:gd name="T40" fmla="*/ 273 w 383"/>
              <a:gd name="T41" fmla="*/ 59 h 94"/>
              <a:gd name="T42" fmla="*/ 289 w 383"/>
              <a:gd name="T43" fmla="*/ 56 h 94"/>
              <a:gd name="T44" fmla="*/ 321 w 383"/>
              <a:gd name="T45" fmla="*/ 56 h 94"/>
              <a:gd name="T46" fmla="*/ 336 w 383"/>
              <a:gd name="T47" fmla="*/ 62 h 94"/>
              <a:gd name="T48" fmla="*/ 323 w 383"/>
              <a:gd name="T49" fmla="*/ 51 h 94"/>
              <a:gd name="T50" fmla="*/ 312 w 383"/>
              <a:gd name="T51" fmla="*/ 23 h 94"/>
              <a:gd name="T52" fmla="*/ 350 w 383"/>
              <a:gd name="T53" fmla="*/ 26 h 94"/>
              <a:gd name="T54" fmla="*/ 287 w 383"/>
              <a:gd name="T55" fmla="*/ 33 h 94"/>
              <a:gd name="T56" fmla="*/ 270 w 383"/>
              <a:gd name="T57" fmla="*/ 41 h 94"/>
              <a:gd name="T58" fmla="*/ 221 w 383"/>
              <a:gd name="T59" fmla="*/ 80 h 94"/>
              <a:gd name="T60" fmla="*/ 236 w 383"/>
              <a:gd name="T61" fmla="*/ 70 h 94"/>
              <a:gd name="T62" fmla="*/ 220 w 383"/>
              <a:gd name="T63" fmla="*/ 73 h 94"/>
              <a:gd name="T64" fmla="*/ 204 w 383"/>
              <a:gd name="T65" fmla="*/ 26 h 94"/>
              <a:gd name="T66" fmla="*/ 237 w 383"/>
              <a:gd name="T67" fmla="*/ 27 h 94"/>
              <a:gd name="T68" fmla="*/ 253 w 383"/>
              <a:gd name="T69" fmla="*/ 63 h 94"/>
              <a:gd name="T70" fmla="*/ 241 w 383"/>
              <a:gd name="T71" fmla="*/ 91 h 94"/>
              <a:gd name="T72" fmla="*/ 201 w 383"/>
              <a:gd name="T73" fmla="*/ 77 h 94"/>
              <a:gd name="T74" fmla="*/ 226 w 383"/>
              <a:gd name="T75" fmla="*/ 59 h 94"/>
              <a:gd name="T76" fmla="*/ 234 w 383"/>
              <a:gd name="T77" fmla="*/ 35 h 94"/>
              <a:gd name="T78" fmla="*/ 216 w 383"/>
              <a:gd name="T79" fmla="*/ 46 h 94"/>
              <a:gd name="T80" fmla="*/ 181 w 383"/>
              <a:gd name="T81" fmla="*/ 72 h 94"/>
              <a:gd name="T82" fmla="*/ 165 w 383"/>
              <a:gd name="T83" fmla="*/ 74 h 94"/>
              <a:gd name="T84" fmla="*/ 149 w 383"/>
              <a:gd name="T85" fmla="*/ 26 h 94"/>
              <a:gd name="T86" fmla="*/ 181 w 383"/>
              <a:gd name="T87" fmla="*/ 27 h 94"/>
              <a:gd name="T88" fmla="*/ 161 w 383"/>
              <a:gd name="T89" fmla="*/ 46 h 94"/>
              <a:gd name="T90" fmla="*/ 178 w 383"/>
              <a:gd name="T91" fmla="*/ 56 h 94"/>
              <a:gd name="T92" fmla="*/ 171 w 383"/>
              <a:gd name="T93" fmla="*/ 32 h 94"/>
              <a:gd name="T94" fmla="*/ 125 w 383"/>
              <a:gd name="T95" fmla="*/ 15 h 94"/>
              <a:gd name="T96" fmla="*/ 142 w 383"/>
              <a:gd name="T97" fmla="*/ 15 h 94"/>
              <a:gd name="T98" fmla="*/ 125 w 383"/>
              <a:gd name="T99" fmla="*/ 20 h 94"/>
              <a:gd name="T100" fmla="*/ 125 w 383"/>
              <a:gd name="T101" fmla="*/ 72 h 94"/>
              <a:gd name="T102" fmla="*/ 105 w 383"/>
              <a:gd name="T103" fmla="*/ 72 h 94"/>
              <a:gd name="T104" fmla="*/ 90 w 383"/>
              <a:gd name="T105" fmla="*/ 74 h 94"/>
              <a:gd name="T106" fmla="*/ 72 w 383"/>
              <a:gd name="T107" fmla="*/ 20 h 94"/>
              <a:gd name="T108" fmla="*/ 91 w 383"/>
              <a:gd name="T109" fmla="*/ 58 h 94"/>
              <a:gd name="T110" fmla="*/ 105 w 383"/>
              <a:gd name="T111" fmla="*/ 48 h 94"/>
              <a:gd name="T112" fmla="*/ 54 w 383"/>
              <a:gd name="T113" fmla="*/ 70 h 94"/>
              <a:gd name="T114" fmla="*/ 10 w 383"/>
              <a:gd name="T115" fmla="*/ 64 h 94"/>
              <a:gd name="T116" fmla="*/ 35 w 383"/>
              <a:gd name="T117" fmla="*/ 0 h 94"/>
              <a:gd name="T118" fmla="*/ 69 w 383"/>
              <a:gd name="T119" fmla="*/ 51 h 94"/>
              <a:gd name="T120" fmla="*/ 62 w 383"/>
              <a:gd name="T121" fmla="*/ 79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83" h="94">
                <a:moveTo>
                  <a:pt x="42" y="58"/>
                </a:moveTo>
                <a:cubicBezTo>
                  <a:pt x="35" y="50"/>
                  <a:pt x="35" y="50"/>
                  <a:pt x="35" y="50"/>
                </a:cubicBezTo>
                <a:cubicBezTo>
                  <a:pt x="44" y="42"/>
                  <a:pt x="44" y="42"/>
                  <a:pt x="44" y="42"/>
                </a:cubicBezTo>
                <a:cubicBezTo>
                  <a:pt x="50" y="50"/>
                  <a:pt x="50" y="50"/>
                  <a:pt x="50" y="50"/>
                </a:cubicBezTo>
                <a:cubicBezTo>
                  <a:pt x="51" y="48"/>
                  <a:pt x="52" y="46"/>
                  <a:pt x="52" y="44"/>
                </a:cubicBezTo>
                <a:cubicBezTo>
                  <a:pt x="52" y="42"/>
                  <a:pt x="53" y="39"/>
                  <a:pt x="53" y="37"/>
                </a:cubicBezTo>
                <a:cubicBezTo>
                  <a:pt x="53" y="30"/>
                  <a:pt x="51" y="24"/>
                  <a:pt x="48" y="20"/>
                </a:cubicBezTo>
                <a:cubicBezTo>
                  <a:pt x="45" y="16"/>
                  <a:pt x="41" y="15"/>
                  <a:pt x="35" y="15"/>
                </a:cubicBezTo>
                <a:cubicBezTo>
                  <a:pt x="30" y="15"/>
                  <a:pt x="26" y="16"/>
                  <a:pt x="23" y="20"/>
                </a:cubicBezTo>
                <a:cubicBezTo>
                  <a:pt x="20" y="24"/>
                  <a:pt x="18" y="30"/>
                  <a:pt x="18" y="37"/>
                </a:cubicBezTo>
                <a:cubicBezTo>
                  <a:pt x="18" y="44"/>
                  <a:pt x="20" y="50"/>
                  <a:pt x="23" y="54"/>
                </a:cubicBezTo>
                <a:cubicBezTo>
                  <a:pt x="26" y="57"/>
                  <a:pt x="30" y="59"/>
                  <a:pt x="35" y="59"/>
                </a:cubicBezTo>
                <a:cubicBezTo>
                  <a:pt x="37" y="59"/>
                  <a:pt x="38" y="59"/>
                  <a:pt x="39" y="59"/>
                </a:cubicBezTo>
                <a:cubicBezTo>
                  <a:pt x="40" y="59"/>
                  <a:pt x="41" y="59"/>
                  <a:pt x="42" y="58"/>
                </a:cubicBezTo>
                <a:close/>
                <a:moveTo>
                  <a:pt x="350" y="26"/>
                </a:moveTo>
                <a:cubicBezTo>
                  <a:pt x="350" y="20"/>
                  <a:pt x="350" y="20"/>
                  <a:pt x="350" y="20"/>
                </a:cubicBezTo>
                <a:cubicBezTo>
                  <a:pt x="357" y="20"/>
                  <a:pt x="357" y="20"/>
                  <a:pt x="357" y="20"/>
                </a:cubicBezTo>
                <a:cubicBezTo>
                  <a:pt x="357" y="5"/>
                  <a:pt x="357" y="5"/>
                  <a:pt x="357" y="5"/>
                </a:cubicBezTo>
                <a:cubicBezTo>
                  <a:pt x="374" y="5"/>
                  <a:pt x="374" y="5"/>
                  <a:pt x="374" y="5"/>
                </a:cubicBezTo>
                <a:cubicBezTo>
                  <a:pt x="374" y="20"/>
                  <a:pt x="374" y="20"/>
                  <a:pt x="374" y="20"/>
                </a:cubicBezTo>
                <a:cubicBezTo>
                  <a:pt x="383" y="20"/>
                  <a:pt x="383" y="20"/>
                  <a:pt x="383" y="20"/>
                </a:cubicBezTo>
                <a:cubicBezTo>
                  <a:pt x="383" y="30"/>
                  <a:pt x="383" y="30"/>
                  <a:pt x="383" y="30"/>
                </a:cubicBezTo>
                <a:cubicBezTo>
                  <a:pt x="374" y="30"/>
                  <a:pt x="374" y="30"/>
                  <a:pt x="374" y="30"/>
                </a:cubicBezTo>
                <a:cubicBezTo>
                  <a:pt x="374" y="53"/>
                  <a:pt x="374" y="53"/>
                  <a:pt x="374" y="53"/>
                </a:cubicBezTo>
                <a:cubicBezTo>
                  <a:pt x="374" y="57"/>
                  <a:pt x="375" y="59"/>
                  <a:pt x="376" y="60"/>
                </a:cubicBezTo>
                <a:cubicBezTo>
                  <a:pt x="377" y="61"/>
                  <a:pt x="378" y="62"/>
                  <a:pt x="381" y="62"/>
                </a:cubicBezTo>
                <a:cubicBezTo>
                  <a:pt x="381" y="62"/>
                  <a:pt x="382" y="62"/>
                  <a:pt x="382" y="62"/>
                </a:cubicBezTo>
                <a:cubicBezTo>
                  <a:pt x="383" y="62"/>
                  <a:pt x="383" y="62"/>
                  <a:pt x="383" y="62"/>
                </a:cubicBezTo>
                <a:cubicBezTo>
                  <a:pt x="383" y="73"/>
                  <a:pt x="383" y="73"/>
                  <a:pt x="383" y="73"/>
                </a:cubicBezTo>
                <a:cubicBezTo>
                  <a:pt x="381" y="73"/>
                  <a:pt x="379" y="73"/>
                  <a:pt x="378" y="73"/>
                </a:cubicBezTo>
                <a:cubicBezTo>
                  <a:pt x="376" y="74"/>
                  <a:pt x="374" y="74"/>
                  <a:pt x="373" y="74"/>
                </a:cubicBezTo>
                <a:cubicBezTo>
                  <a:pt x="367" y="74"/>
                  <a:pt x="363" y="72"/>
                  <a:pt x="361" y="69"/>
                </a:cubicBezTo>
                <a:cubicBezTo>
                  <a:pt x="358" y="66"/>
                  <a:pt x="357" y="60"/>
                  <a:pt x="357" y="51"/>
                </a:cubicBezTo>
                <a:cubicBezTo>
                  <a:pt x="357" y="30"/>
                  <a:pt x="357" y="30"/>
                  <a:pt x="357" y="30"/>
                </a:cubicBezTo>
                <a:cubicBezTo>
                  <a:pt x="353" y="30"/>
                  <a:pt x="353" y="30"/>
                  <a:pt x="353" y="30"/>
                </a:cubicBezTo>
                <a:cubicBezTo>
                  <a:pt x="353" y="31"/>
                  <a:pt x="353" y="32"/>
                  <a:pt x="353" y="34"/>
                </a:cubicBezTo>
                <a:cubicBezTo>
                  <a:pt x="337" y="34"/>
                  <a:pt x="337" y="34"/>
                  <a:pt x="337" y="34"/>
                </a:cubicBezTo>
                <a:cubicBezTo>
                  <a:pt x="336" y="32"/>
                  <a:pt x="336" y="31"/>
                  <a:pt x="334" y="30"/>
                </a:cubicBezTo>
                <a:cubicBezTo>
                  <a:pt x="333" y="29"/>
                  <a:pt x="331" y="28"/>
                  <a:pt x="329" y="28"/>
                </a:cubicBezTo>
                <a:cubicBezTo>
                  <a:pt x="327" y="28"/>
                  <a:pt x="325" y="29"/>
                  <a:pt x="324" y="30"/>
                </a:cubicBezTo>
                <a:cubicBezTo>
                  <a:pt x="323" y="30"/>
                  <a:pt x="323" y="31"/>
                  <a:pt x="323" y="33"/>
                </a:cubicBezTo>
                <a:cubicBezTo>
                  <a:pt x="323" y="35"/>
                  <a:pt x="326" y="37"/>
                  <a:pt x="331" y="38"/>
                </a:cubicBezTo>
                <a:cubicBezTo>
                  <a:pt x="332" y="39"/>
                  <a:pt x="333" y="39"/>
                  <a:pt x="334" y="39"/>
                </a:cubicBezTo>
                <a:cubicBezTo>
                  <a:pt x="339" y="41"/>
                  <a:pt x="343" y="42"/>
                  <a:pt x="345" y="43"/>
                </a:cubicBezTo>
                <a:cubicBezTo>
                  <a:pt x="347" y="43"/>
                  <a:pt x="349" y="44"/>
                  <a:pt x="349" y="45"/>
                </a:cubicBezTo>
                <a:cubicBezTo>
                  <a:pt x="351" y="46"/>
                  <a:pt x="353" y="48"/>
                  <a:pt x="354" y="50"/>
                </a:cubicBezTo>
                <a:cubicBezTo>
                  <a:pt x="355" y="51"/>
                  <a:pt x="355" y="53"/>
                  <a:pt x="355" y="56"/>
                </a:cubicBezTo>
                <a:cubicBezTo>
                  <a:pt x="355" y="62"/>
                  <a:pt x="353" y="66"/>
                  <a:pt x="348" y="69"/>
                </a:cubicBezTo>
                <a:cubicBezTo>
                  <a:pt x="344" y="72"/>
                  <a:pt x="338" y="74"/>
                  <a:pt x="330" y="74"/>
                </a:cubicBezTo>
                <a:cubicBezTo>
                  <a:pt x="322" y="74"/>
                  <a:pt x="316" y="73"/>
                  <a:pt x="311" y="69"/>
                </a:cubicBezTo>
                <a:cubicBezTo>
                  <a:pt x="308" y="67"/>
                  <a:pt x="305" y="64"/>
                  <a:pt x="304" y="59"/>
                </a:cubicBezTo>
                <a:cubicBezTo>
                  <a:pt x="303" y="63"/>
                  <a:pt x="300" y="67"/>
                  <a:pt x="296" y="69"/>
                </a:cubicBezTo>
                <a:cubicBezTo>
                  <a:pt x="292" y="72"/>
                  <a:pt x="286" y="74"/>
                  <a:pt x="280" y="74"/>
                </a:cubicBezTo>
                <a:cubicBezTo>
                  <a:pt x="271" y="74"/>
                  <a:pt x="265" y="72"/>
                  <a:pt x="260" y="67"/>
                </a:cubicBezTo>
                <a:cubicBezTo>
                  <a:pt x="256" y="62"/>
                  <a:pt x="253" y="55"/>
                  <a:pt x="253" y="46"/>
                </a:cubicBezTo>
                <a:cubicBezTo>
                  <a:pt x="253" y="38"/>
                  <a:pt x="256" y="31"/>
                  <a:pt x="260" y="26"/>
                </a:cubicBezTo>
                <a:cubicBezTo>
                  <a:pt x="265" y="21"/>
                  <a:pt x="272" y="18"/>
                  <a:pt x="280" y="18"/>
                </a:cubicBezTo>
                <a:cubicBezTo>
                  <a:pt x="288" y="18"/>
                  <a:pt x="294" y="21"/>
                  <a:pt x="299" y="26"/>
                </a:cubicBezTo>
                <a:cubicBezTo>
                  <a:pt x="304" y="31"/>
                  <a:pt x="306" y="38"/>
                  <a:pt x="306" y="47"/>
                </a:cubicBezTo>
                <a:cubicBezTo>
                  <a:pt x="306" y="48"/>
                  <a:pt x="306" y="49"/>
                  <a:pt x="306" y="49"/>
                </a:cubicBezTo>
                <a:cubicBezTo>
                  <a:pt x="306" y="50"/>
                  <a:pt x="306" y="50"/>
                  <a:pt x="306" y="50"/>
                </a:cubicBezTo>
                <a:cubicBezTo>
                  <a:pt x="271" y="50"/>
                  <a:pt x="271" y="50"/>
                  <a:pt x="271" y="50"/>
                </a:cubicBezTo>
                <a:cubicBezTo>
                  <a:pt x="271" y="54"/>
                  <a:pt x="272" y="57"/>
                  <a:pt x="273" y="59"/>
                </a:cubicBezTo>
                <a:cubicBezTo>
                  <a:pt x="275" y="61"/>
                  <a:pt x="277" y="62"/>
                  <a:pt x="280" y="62"/>
                </a:cubicBezTo>
                <a:cubicBezTo>
                  <a:pt x="282" y="62"/>
                  <a:pt x="284" y="61"/>
                  <a:pt x="286" y="60"/>
                </a:cubicBezTo>
                <a:cubicBezTo>
                  <a:pt x="287" y="59"/>
                  <a:pt x="288" y="58"/>
                  <a:pt x="289" y="56"/>
                </a:cubicBezTo>
                <a:cubicBezTo>
                  <a:pt x="305" y="56"/>
                  <a:pt x="305" y="56"/>
                  <a:pt x="305" y="56"/>
                </a:cubicBezTo>
                <a:cubicBezTo>
                  <a:pt x="305" y="56"/>
                  <a:pt x="305" y="56"/>
                  <a:pt x="305" y="56"/>
                </a:cubicBezTo>
                <a:cubicBezTo>
                  <a:pt x="321" y="56"/>
                  <a:pt x="321" y="56"/>
                  <a:pt x="321" y="56"/>
                </a:cubicBezTo>
                <a:cubicBezTo>
                  <a:pt x="321" y="59"/>
                  <a:pt x="322" y="60"/>
                  <a:pt x="324" y="62"/>
                </a:cubicBezTo>
                <a:cubicBezTo>
                  <a:pt x="325" y="63"/>
                  <a:pt x="327" y="63"/>
                  <a:pt x="330" y="63"/>
                </a:cubicBezTo>
                <a:cubicBezTo>
                  <a:pt x="333" y="63"/>
                  <a:pt x="335" y="63"/>
                  <a:pt x="336" y="62"/>
                </a:cubicBezTo>
                <a:cubicBezTo>
                  <a:pt x="337" y="61"/>
                  <a:pt x="338" y="60"/>
                  <a:pt x="338" y="58"/>
                </a:cubicBezTo>
                <a:cubicBezTo>
                  <a:pt x="338" y="56"/>
                  <a:pt x="335" y="54"/>
                  <a:pt x="330" y="53"/>
                </a:cubicBezTo>
                <a:cubicBezTo>
                  <a:pt x="327" y="52"/>
                  <a:pt x="325" y="52"/>
                  <a:pt x="323" y="51"/>
                </a:cubicBezTo>
                <a:cubicBezTo>
                  <a:pt x="316" y="49"/>
                  <a:pt x="312" y="47"/>
                  <a:pt x="310" y="44"/>
                </a:cubicBezTo>
                <a:cubicBezTo>
                  <a:pt x="307" y="42"/>
                  <a:pt x="306" y="39"/>
                  <a:pt x="306" y="35"/>
                </a:cubicBezTo>
                <a:cubicBezTo>
                  <a:pt x="306" y="30"/>
                  <a:pt x="308" y="26"/>
                  <a:pt x="312" y="23"/>
                </a:cubicBezTo>
                <a:cubicBezTo>
                  <a:pt x="316" y="20"/>
                  <a:pt x="322" y="18"/>
                  <a:pt x="329" y="18"/>
                </a:cubicBezTo>
                <a:cubicBezTo>
                  <a:pt x="336" y="18"/>
                  <a:pt x="342" y="19"/>
                  <a:pt x="346" y="22"/>
                </a:cubicBezTo>
                <a:cubicBezTo>
                  <a:pt x="348" y="23"/>
                  <a:pt x="349" y="24"/>
                  <a:pt x="350" y="26"/>
                </a:cubicBezTo>
                <a:close/>
                <a:moveTo>
                  <a:pt x="270" y="41"/>
                </a:moveTo>
                <a:cubicBezTo>
                  <a:pt x="290" y="41"/>
                  <a:pt x="290" y="41"/>
                  <a:pt x="290" y="41"/>
                </a:cubicBezTo>
                <a:cubicBezTo>
                  <a:pt x="290" y="37"/>
                  <a:pt x="289" y="35"/>
                  <a:pt x="287" y="33"/>
                </a:cubicBezTo>
                <a:cubicBezTo>
                  <a:pt x="285" y="31"/>
                  <a:pt x="283" y="30"/>
                  <a:pt x="280" y="30"/>
                </a:cubicBezTo>
                <a:cubicBezTo>
                  <a:pt x="277" y="30"/>
                  <a:pt x="275" y="31"/>
                  <a:pt x="273" y="33"/>
                </a:cubicBezTo>
                <a:cubicBezTo>
                  <a:pt x="272" y="34"/>
                  <a:pt x="271" y="37"/>
                  <a:pt x="270" y="41"/>
                </a:cubicBezTo>
                <a:close/>
                <a:moveTo>
                  <a:pt x="201" y="77"/>
                </a:moveTo>
                <a:cubicBezTo>
                  <a:pt x="218" y="77"/>
                  <a:pt x="218" y="77"/>
                  <a:pt x="218" y="77"/>
                </a:cubicBezTo>
                <a:cubicBezTo>
                  <a:pt x="219" y="78"/>
                  <a:pt x="220" y="80"/>
                  <a:pt x="221" y="80"/>
                </a:cubicBezTo>
                <a:cubicBezTo>
                  <a:pt x="222" y="81"/>
                  <a:pt x="224" y="81"/>
                  <a:pt x="226" y="81"/>
                </a:cubicBezTo>
                <a:cubicBezTo>
                  <a:pt x="230" y="81"/>
                  <a:pt x="232" y="81"/>
                  <a:pt x="234" y="79"/>
                </a:cubicBezTo>
                <a:cubicBezTo>
                  <a:pt x="236" y="77"/>
                  <a:pt x="236" y="74"/>
                  <a:pt x="236" y="70"/>
                </a:cubicBezTo>
                <a:cubicBezTo>
                  <a:pt x="236" y="64"/>
                  <a:pt x="236" y="64"/>
                  <a:pt x="236" y="64"/>
                </a:cubicBezTo>
                <a:cubicBezTo>
                  <a:pt x="234" y="67"/>
                  <a:pt x="232" y="69"/>
                  <a:pt x="229" y="71"/>
                </a:cubicBezTo>
                <a:cubicBezTo>
                  <a:pt x="227" y="72"/>
                  <a:pt x="224" y="73"/>
                  <a:pt x="220" y="73"/>
                </a:cubicBezTo>
                <a:cubicBezTo>
                  <a:pt x="214" y="73"/>
                  <a:pt x="208" y="70"/>
                  <a:pt x="204" y="65"/>
                </a:cubicBezTo>
                <a:cubicBezTo>
                  <a:pt x="200" y="60"/>
                  <a:pt x="198" y="54"/>
                  <a:pt x="198" y="46"/>
                </a:cubicBezTo>
                <a:cubicBezTo>
                  <a:pt x="198" y="38"/>
                  <a:pt x="200" y="31"/>
                  <a:pt x="204" y="26"/>
                </a:cubicBezTo>
                <a:cubicBezTo>
                  <a:pt x="208" y="21"/>
                  <a:pt x="214" y="19"/>
                  <a:pt x="220" y="19"/>
                </a:cubicBezTo>
                <a:cubicBezTo>
                  <a:pt x="224" y="19"/>
                  <a:pt x="227" y="19"/>
                  <a:pt x="230" y="21"/>
                </a:cubicBezTo>
                <a:cubicBezTo>
                  <a:pt x="232" y="22"/>
                  <a:pt x="235" y="24"/>
                  <a:pt x="237" y="27"/>
                </a:cubicBezTo>
                <a:cubicBezTo>
                  <a:pt x="237" y="20"/>
                  <a:pt x="237" y="20"/>
                  <a:pt x="237" y="20"/>
                </a:cubicBezTo>
                <a:cubicBezTo>
                  <a:pt x="253" y="20"/>
                  <a:pt x="253" y="20"/>
                  <a:pt x="253" y="20"/>
                </a:cubicBezTo>
                <a:cubicBezTo>
                  <a:pt x="253" y="63"/>
                  <a:pt x="253" y="63"/>
                  <a:pt x="253" y="63"/>
                </a:cubicBezTo>
                <a:cubicBezTo>
                  <a:pt x="253" y="70"/>
                  <a:pt x="253" y="74"/>
                  <a:pt x="252" y="77"/>
                </a:cubicBezTo>
                <a:cubicBezTo>
                  <a:pt x="252" y="80"/>
                  <a:pt x="251" y="82"/>
                  <a:pt x="250" y="84"/>
                </a:cubicBezTo>
                <a:cubicBezTo>
                  <a:pt x="248" y="87"/>
                  <a:pt x="245" y="89"/>
                  <a:pt x="241" y="91"/>
                </a:cubicBezTo>
                <a:cubicBezTo>
                  <a:pt x="237" y="93"/>
                  <a:pt x="232" y="94"/>
                  <a:pt x="227" y="94"/>
                </a:cubicBezTo>
                <a:cubicBezTo>
                  <a:pt x="219" y="94"/>
                  <a:pt x="213" y="92"/>
                  <a:pt x="209" y="89"/>
                </a:cubicBezTo>
                <a:cubicBezTo>
                  <a:pt x="204" y="87"/>
                  <a:pt x="202" y="83"/>
                  <a:pt x="201" y="77"/>
                </a:cubicBezTo>
                <a:close/>
                <a:moveTo>
                  <a:pt x="216" y="46"/>
                </a:moveTo>
                <a:cubicBezTo>
                  <a:pt x="216" y="50"/>
                  <a:pt x="217" y="53"/>
                  <a:pt x="219" y="56"/>
                </a:cubicBezTo>
                <a:cubicBezTo>
                  <a:pt x="220" y="58"/>
                  <a:pt x="223" y="59"/>
                  <a:pt x="226" y="59"/>
                </a:cubicBezTo>
                <a:cubicBezTo>
                  <a:pt x="229" y="59"/>
                  <a:pt x="232" y="58"/>
                  <a:pt x="233" y="56"/>
                </a:cubicBezTo>
                <a:cubicBezTo>
                  <a:pt x="235" y="53"/>
                  <a:pt x="236" y="50"/>
                  <a:pt x="236" y="46"/>
                </a:cubicBezTo>
                <a:cubicBezTo>
                  <a:pt x="236" y="41"/>
                  <a:pt x="235" y="38"/>
                  <a:pt x="234" y="35"/>
                </a:cubicBezTo>
                <a:cubicBezTo>
                  <a:pt x="232" y="33"/>
                  <a:pt x="229" y="32"/>
                  <a:pt x="226" y="32"/>
                </a:cubicBezTo>
                <a:cubicBezTo>
                  <a:pt x="223" y="32"/>
                  <a:pt x="220" y="33"/>
                  <a:pt x="219" y="36"/>
                </a:cubicBezTo>
                <a:cubicBezTo>
                  <a:pt x="217" y="38"/>
                  <a:pt x="216" y="41"/>
                  <a:pt x="216" y="46"/>
                </a:cubicBezTo>
                <a:close/>
                <a:moveTo>
                  <a:pt x="198" y="1"/>
                </a:moveTo>
                <a:cubicBezTo>
                  <a:pt x="198" y="72"/>
                  <a:pt x="198" y="72"/>
                  <a:pt x="198" y="72"/>
                </a:cubicBezTo>
                <a:cubicBezTo>
                  <a:pt x="181" y="72"/>
                  <a:pt x="181" y="72"/>
                  <a:pt x="181" y="72"/>
                </a:cubicBezTo>
                <a:cubicBezTo>
                  <a:pt x="181" y="66"/>
                  <a:pt x="181" y="66"/>
                  <a:pt x="181" y="66"/>
                </a:cubicBezTo>
                <a:cubicBezTo>
                  <a:pt x="179" y="68"/>
                  <a:pt x="177" y="70"/>
                  <a:pt x="174" y="72"/>
                </a:cubicBezTo>
                <a:cubicBezTo>
                  <a:pt x="171" y="73"/>
                  <a:pt x="169" y="74"/>
                  <a:pt x="165" y="74"/>
                </a:cubicBezTo>
                <a:cubicBezTo>
                  <a:pt x="159" y="74"/>
                  <a:pt x="153" y="71"/>
                  <a:pt x="149" y="66"/>
                </a:cubicBezTo>
                <a:cubicBezTo>
                  <a:pt x="145" y="61"/>
                  <a:pt x="143" y="55"/>
                  <a:pt x="143" y="46"/>
                </a:cubicBezTo>
                <a:cubicBezTo>
                  <a:pt x="143" y="38"/>
                  <a:pt x="145" y="31"/>
                  <a:pt x="149" y="26"/>
                </a:cubicBezTo>
                <a:cubicBezTo>
                  <a:pt x="153" y="21"/>
                  <a:pt x="159" y="18"/>
                  <a:pt x="165" y="18"/>
                </a:cubicBezTo>
                <a:cubicBezTo>
                  <a:pt x="168" y="18"/>
                  <a:pt x="171" y="19"/>
                  <a:pt x="174" y="21"/>
                </a:cubicBezTo>
                <a:cubicBezTo>
                  <a:pt x="177" y="22"/>
                  <a:pt x="179" y="24"/>
                  <a:pt x="181" y="27"/>
                </a:cubicBezTo>
                <a:cubicBezTo>
                  <a:pt x="181" y="1"/>
                  <a:pt x="181" y="1"/>
                  <a:pt x="181" y="1"/>
                </a:cubicBezTo>
                <a:lnTo>
                  <a:pt x="198" y="1"/>
                </a:lnTo>
                <a:close/>
                <a:moveTo>
                  <a:pt x="161" y="46"/>
                </a:moveTo>
                <a:cubicBezTo>
                  <a:pt x="161" y="50"/>
                  <a:pt x="162" y="54"/>
                  <a:pt x="163" y="56"/>
                </a:cubicBezTo>
                <a:cubicBezTo>
                  <a:pt x="165" y="59"/>
                  <a:pt x="168" y="60"/>
                  <a:pt x="171" y="60"/>
                </a:cubicBezTo>
                <a:cubicBezTo>
                  <a:pt x="174" y="60"/>
                  <a:pt x="177" y="59"/>
                  <a:pt x="178" y="56"/>
                </a:cubicBezTo>
                <a:cubicBezTo>
                  <a:pt x="180" y="54"/>
                  <a:pt x="181" y="50"/>
                  <a:pt x="181" y="46"/>
                </a:cubicBezTo>
                <a:cubicBezTo>
                  <a:pt x="181" y="41"/>
                  <a:pt x="180" y="38"/>
                  <a:pt x="178" y="35"/>
                </a:cubicBezTo>
                <a:cubicBezTo>
                  <a:pt x="177" y="33"/>
                  <a:pt x="174" y="32"/>
                  <a:pt x="171" y="32"/>
                </a:cubicBezTo>
                <a:cubicBezTo>
                  <a:pt x="168" y="32"/>
                  <a:pt x="165" y="33"/>
                  <a:pt x="163" y="36"/>
                </a:cubicBezTo>
                <a:cubicBezTo>
                  <a:pt x="162" y="38"/>
                  <a:pt x="161" y="41"/>
                  <a:pt x="161" y="46"/>
                </a:cubicBezTo>
                <a:close/>
                <a:moveTo>
                  <a:pt x="125" y="15"/>
                </a:moveTo>
                <a:cubicBezTo>
                  <a:pt x="125" y="1"/>
                  <a:pt x="125" y="1"/>
                  <a:pt x="125" y="1"/>
                </a:cubicBezTo>
                <a:cubicBezTo>
                  <a:pt x="142" y="1"/>
                  <a:pt x="142" y="1"/>
                  <a:pt x="142" y="1"/>
                </a:cubicBezTo>
                <a:cubicBezTo>
                  <a:pt x="142" y="15"/>
                  <a:pt x="142" y="15"/>
                  <a:pt x="142" y="15"/>
                </a:cubicBezTo>
                <a:lnTo>
                  <a:pt x="125" y="15"/>
                </a:lnTo>
                <a:close/>
                <a:moveTo>
                  <a:pt x="125" y="72"/>
                </a:moveTo>
                <a:cubicBezTo>
                  <a:pt x="125" y="20"/>
                  <a:pt x="125" y="20"/>
                  <a:pt x="125" y="20"/>
                </a:cubicBezTo>
                <a:cubicBezTo>
                  <a:pt x="142" y="20"/>
                  <a:pt x="142" y="20"/>
                  <a:pt x="142" y="20"/>
                </a:cubicBezTo>
                <a:cubicBezTo>
                  <a:pt x="142" y="72"/>
                  <a:pt x="142" y="72"/>
                  <a:pt x="142" y="72"/>
                </a:cubicBezTo>
                <a:lnTo>
                  <a:pt x="125" y="72"/>
                </a:lnTo>
                <a:close/>
                <a:moveTo>
                  <a:pt x="122" y="20"/>
                </a:moveTo>
                <a:cubicBezTo>
                  <a:pt x="122" y="72"/>
                  <a:pt x="122" y="72"/>
                  <a:pt x="122" y="72"/>
                </a:cubicBezTo>
                <a:cubicBezTo>
                  <a:pt x="105" y="72"/>
                  <a:pt x="105" y="72"/>
                  <a:pt x="105" y="72"/>
                </a:cubicBezTo>
                <a:cubicBezTo>
                  <a:pt x="105" y="65"/>
                  <a:pt x="105" y="65"/>
                  <a:pt x="105" y="65"/>
                </a:cubicBezTo>
                <a:cubicBezTo>
                  <a:pt x="103" y="68"/>
                  <a:pt x="101" y="70"/>
                  <a:pt x="98" y="72"/>
                </a:cubicBezTo>
                <a:cubicBezTo>
                  <a:pt x="96" y="73"/>
                  <a:pt x="93" y="74"/>
                  <a:pt x="90" y="74"/>
                </a:cubicBezTo>
                <a:cubicBezTo>
                  <a:pt x="84" y="74"/>
                  <a:pt x="79" y="72"/>
                  <a:pt x="76" y="69"/>
                </a:cubicBezTo>
                <a:cubicBezTo>
                  <a:pt x="74" y="66"/>
                  <a:pt x="72" y="62"/>
                  <a:pt x="72" y="56"/>
                </a:cubicBezTo>
                <a:cubicBezTo>
                  <a:pt x="72" y="20"/>
                  <a:pt x="72" y="20"/>
                  <a:pt x="72" y="20"/>
                </a:cubicBezTo>
                <a:cubicBezTo>
                  <a:pt x="89" y="20"/>
                  <a:pt x="89" y="20"/>
                  <a:pt x="89" y="20"/>
                </a:cubicBezTo>
                <a:cubicBezTo>
                  <a:pt x="89" y="49"/>
                  <a:pt x="89" y="49"/>
                  <a:pt x="89" y="49"/>
                </a:cubicBezTo>
                <a:cubicBezTo>
                  <a:pt x="89" y="54"/>
                  <a:pt x="90" y="57"/>
                  <a:pt x="91" y="58"/>
                </a:cubicBezTo>
                <a:cubicBezTo>
                  <a:pt x="92" y="60"/>
                  <a:pt x="94" y="61"/>
                  <a:pt x="96" y="61"/>
                </a:cubicBezTo>
                <a:cubicBezTo>
                  <a:pt x="99" y="61"/>
                  <a:pt x="102" y="60"/>
                  <a:pt x="103" y="58"/>
                </a:cubicBezTo>
                <a:cubicBezTo>
                  <a:pt x="104" y="56"/>
                  <a:pt x="105" y="52"/>
                  <a:pt x="105" y="48"/>
                </a:cubicBezTo>
                <a:cubicBezTo>
                  <a:pt x="105" y="20"/>
                  <a:pt x="105" y="20"/>
                  <a:pt x="105" y="20"/>
                </a:cubicBezTo>
                <a:lnTo>
                  <a:pt x="122" y="20"/>
                </a:lnTo>
                <a:close/>
                <a:moveTo>
                  <a:pt x="54" y="70"/>
                </a:moveTo>
                <a:cubicBezTo>
                  <a:pt x="51" y="71"/>
                  <a:pt x="48" y="73"/>
                  <a:pt x="45" y="73"/>
                </a:cubicBezTo>
                <a:cubicBezTo>
                  <a:pt x="42" y="74"/>
                  <a:pt x="39" y="74"/>
                  <a:pt x="36" y="74"/>
                </a:cubicBezTo>
                <a:cubicBezTo>
                  <a:pt x="25" y="74"/>
                  <a:pt x="16" y="71"/>
                  <a:pt x="10" y="64"/>
                </a:cubicBezTo>
                <a:cubicBezTo>
                  <a:pt x="3" y="58"/>
                  <a:pt x="0" y="48"/>
                  <a:pt x="0" y="37"/>
                </a:cubicBezTo>
                <a:cubicBezTo>
                  <a:pt x="0" y="25"/>
                  <a:pt x="3" y="16"/>
                  <a:pt x="9" y="10"/>
                </a:cubicBezTo>
                <a:cubicBezTo>
                  <a:pt x="16" y="3"/>
                  <a:pt x="25" y="0"/>
                  <a:pt x="35" y="0"/>
                </a:cubicBezTo>
                <a:cubicBezTo>
                  <a:pt x="46" y="0"/>
                  <a:pt x="55" y="3"/>
                  <a:pt x="62" y="10"/>
                </a:cubicBezTo>
                <a:cubicBezTo>
                  <a:pt x="68" y="16"/>
                  <a:pt x="71" y="25"/>
                  <a:pt x="71" y="37"/>
                </a:cubicBezTo>
                <a:cubicBezTo>
                  <a:pt x="71" y="42"/>
                  <a:pt x="71" y="47"/>
                  <a:pt x="69" y="51"/>
                </a:cubicBezTo>
                <a:cubicBezTo>
                  <a:pt x="68" y="56"/>
                  <a:pt x="66" y="59"/>
                  <a:pt x="63" y="62"/>
                </a:cubicBezTo>
                <a:cubicBezTo>
                  <a:pt x="71" y="71"/>
                  <a:pt x="71" y="71"/>
                  <a:pt x="71" y="71"/>
                </a:cubicBezTo>
                <a:cubicBezTo>
                  <a:pt x="62" y="79"/>
                  <a:pt x="62" y="79"/>
                  <a:pt x="62" y="79"/>
                </a:cubicBezTo>
                <a:lnTo>
                  <a:pt x="54" y="70"/>
                </a:lnTo>
                <a:close/>
              </a:path>
            </a:pathLst>
          </a:custGeom>
          <a:solidFill>
            <a:srgbClr val="008D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35090" y="6447651"/>
            <a:ext cx="1977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>
                <a:solidFill>
                  <a:srgbClr val="008DD2"/>
                </a:solidFill>
              </a:rPr>
              <a:t>www.quidgest.com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968" y="306227"/>
            <a:ext cx="2017570" cy="49433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926" y="6077111"/>
            <a:ext cx="5245612" cy="33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4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D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 userDrawn="1"/>
        </p:nvSpPr>
        <p:spPr>
          <a:xfrm>
            <a:off x="218762" y="6447651"/>
            <a:ext cx="3226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chemeClr val="bg1"/>
                </a:solidFill>
              </a:rPr>
              <a:t>www.quidgest.com | quidgest@quidgest.com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294" y="234784"/>
            <a:ext cx="1307625" cy="320387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0" y="6803571"/>
            <a:ext cx="9150351" cy="95249"/>
            <a:chOff x="-3175" y="6224588"/>
            <a:chExt cx="9150351" cy="95249"/>
          </a:xfrm>
        </p:grpSpPr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-3175" y="6224588"/>
              <a:ext cx="1309688" cy="60325"/>
            </a:xfrm>
            <a:prstGeom prst="rect">
              <a:avLst/>
            </a:prstGeom>
            <a:solidFill>
              <a:srgbClr val="00D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1306513" y="6224588"/>
              <a:ext cx="1309688" cy="60325"/>
            </a:xfrm>
            <a:prstGeom prst="rect">
              <a:avLst/>
            </a:prstGeom>
            <a:solidFill>
              <a:srgbClr val="F07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2609850" y="6224588"/>
              <a:ext cx="1312863" cy="60325"/>
            </a:xfrm>
            <a:prstGeom prst="rect">
              <a:avLst/>
            </a:prstGeom>
            <a:solidFill>
              <a:srgbClr val="272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3919538" y="6224588"/>
              <a:ext cx="1309688" cy="60325"/>
            </a:xfrm>
            <a:prstGeom prst="rect">
              <a:avLst/>
            </a:prstGeom>
            <a:solidFill>
              <a:srgbClr val="EA19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5221288" y="6224588"/>
              <a:ext cx="1309688" cy="60325"/>
            </a:xfrm>
            <a:prstGeom prst="rect">
              <a:avLst/>
            </a:prstGeom>
            <a:solidFill>
              <a:srgbClr val="00A3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6530975" y="6224588"/>
              <a:ext cx="1309688" cy="60325"/>
            </a:xfrm>
            <a:prstGeom prst="rect">
              <a:avLst/>
            </a:prstGeom>
            <a:solidFill>
              <a:srgbClr val="8EC5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7834313" y="6224588"/>
              <a:ext cx="1312863" cy="60325"/>
            </a:xfrm>
            <a:prstGeom prst="rect">
              <a:avLst/>
            </a:prstGeom>
            <a:solidFill>
              <a:srgbClr val="F9D4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108933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710" r:id="rId3"/>
    <p:sldLayoutId id="2147483690" r:id="rId4"/>
    <p:sldLayoutId id="2147483692" r:id="rId5"/>
    <p:sldLayoutId id="214748369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8DD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DD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DD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DD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3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8DD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DD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DD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DD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 userDrawn="1"/>
        </p:nvSpPr>
        <p:spPr>
          <a:xfrm>
            <a:off x="218762" y="6447651"/>
            <a:ext cx="3226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rgbClr val="008DD2"/>
                </a:solidFill>
              </a:rPr>
              <a:t>www.quidgest.com | quidgest@quidgest.com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294" y="234784"/>
            <a:ext cx="1307625" cy="320387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0" y="6803571"/>
            <a:ext cx="9150351" cy="95249"/>
            <a:chOff x="-3175" y="6224588"/>
            <a:chExt cx="9150351" cy="95249"/>
          </a:xfrm>
        </p:grpSpPr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-3175" y="6224588"/>
              <a:ext cx="1309688" cy="60325"/>
            </a:xfrm>
            <a:prstGeom prst="rect">
              <a:avLst/>
            </a:prstGeom>
            <a:solidFill>
              <a:srgbClr val="00D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1306513" y="6224588"/>
              <a:ext cx="1309688" cy="60325"/>
            </a:xfrm>
            <a:prstGeom prst="rect">
              <a:avLst/>
            </a:prstGeom>
            <a:solidFill>
              <a:srgbClr val="F07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2609850" y="6224588"/>
              <a:ext cx="1312863" cy="60325"/>
            </a:xfrm>
            <a:prstGeom prst="rect">
              <a:avLst/>
            </a:prstGeom>
            <a:solidFill>
              <a:srgbClr val="272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3919538" y="6224588"/>
              <a:ext cx="1309688" cy="60325"/>
            </a:xfrm>
            <a:prstGeom prst="rect">
              <a:avLst/>
            </a:prstGeom>
            <a:solidFill>
              <a:srgbClr val="EA19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5221288" y="6224588"/>
              <a:ext cx="1309688" cy="60325"/>
            </a:xfrm>
            <a:prstGeom prst="rect">
              <a:avLst/>
            </a:prstGeom>
            <a:solidFill>
              <a:srgbClr val="00A3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6530975" y="6224588"/>
              <a:ext cx="1309688" cy="60325"/>
            </a:xfrm>
            <a:prstGeom prst="rect">
              <a:avLst/>
            </a:prstGeom>
            <a:solidFill>
              <a:srgbClr val="8EC5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7834313" y="6224588"/>
              <a:ext cx="1312863" cy="60325"/>
            </a:xfrm>
            <a:prstGeom prst="rect">
              <a:avLst/>
            </a:prstGeom>
            <a:solidFill>
              <a:srgbClr val="F9D4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/>
            </a:p>
          </p:txBody>
        </p: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568" y="234784"/>
            <a:ext cx="1306768" cy="32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6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11" r:id="rId3"/>
    <p:sldLayoutId id="2147483705" r:id="rId4"/>
    <p:sldLayoutId id="2147483706" r:id="rId5"/>
    <p:sldLayoutId id="214748370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8DD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DD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DD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DD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294" y="234784"/>
            <a:ext cx="1307625" cy="32038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0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8DD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DD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DD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DD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D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" y="5867712"/>
            <a:ext cx="6888480" cy="16459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0" y="4059219"/>
            <a:ext cx="286537" cy="28653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1" y="4516676"/>
            <a:ext cx="286537" cy="28653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1" y="4965587"/>
            <a:ext cx="286537" cy="28653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62" y="5397406"/>
            <a:ext cx="286537" cy="280440"/>
          </a:xfrm>
          <a:prstGeom prst="rect">
            <a:avLst/>
          </a:prstGeom>
        </p:spPr>
      </p:pic>
      <p:sp>
        <p:nvSpPr>
          <p:cNvPr id="30" name="TextBox 29"/>
          <p:cNvSpPr txBox="1"/>
          <p:nvPr userDrawn="1"/>
        </p:nvSpPr>
        <p:spPr>
          <a:xfrm>
            <a:off x="1499757" y="5400847"/>
            <a:ext cx="3226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Quidgest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499757" y="4964803"/>
            <a:ext cx="3226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Quidgest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1499757" y="4509896"/>
            <a:ext cx="3226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Quidgest</a:t>
            </a:r>
          </a:p>
        </p:txBody>
      </p:sp>
      <p:sp>
        <p:nvSpPr>
          <p:cNvPr id="33" name="TextBox 32"/>
          <p:cNvSpPr txBox="1"/>
          <p:nvPr userDrawn="1"/>
        </p:nvSpPr>
        <p:spPr>
          <a:xfrm>
            <a:off x="1499757" y="4065007"/>
            <a:ext cx="3226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www.quidgest.com</a:t>
            </a:r>
          </a:p>
        </p:txBody>
      </p:sp>
      <p:sp>
        <p:nvSpPr>
          <p:cNvPr id="34" name="TextBox 33"/>
          <p:cNvSpPr txBox="1"/>
          <p:nvPr userDrawn="1"/>
        </p:nvSpPr>
        <p:spPr>
          <a:xfrm>
            <a:off x="5917433" y="4504077"/>
            <a:ext cx="322656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chemeClr val="bg1"/>
                </a:solidFill>
              </a:rPr>
              <a:t>R. Viriato,</a:t>
            </a:r>
            <a:r>
              <a:rPr lang="pt-PT" sz="1200" b="0" baseline="0" dirty="0">
                <a:solidFill>
                  <a:schemeClr val="bg1"/>
                </a:solidFill>
              </a:rPr>
              <a:t> 7 – 4º</a:t>
            </a:r>
          </a:p>
          <a:p>
            <a:r>
              <a:rPr lang="pt-PT" sz="1200" b="0" baseline="0" dirty="0">
                <a:solidFill>
                  <a:schemeClr val="bg1"/>
                </a:solidFill>
              </a:rPr>
              <a:t>1050-233 Lisboa</a:t>
            </a:r>
          </a:p>
          <a:p>
            <a:r>
              <a:rPr lang="pt-PT" sz="1200" b="0" baseline="0" dirty="0">
                <a:solidFill>
                  <a:schemeClr val="bg1"/>
                </a:solidFill>
              </a:rPr>
              <a:t>Portugal</a:t>
            </a:r>
          </a:p>
          <a:p>
            <a:endParaRPr lang="pt-PT" sz="1200" b="0" baseline="0" dirty="0">
              <a:solidFill>
                <a:schemeClr val="bg1"/>
              </a:solidFill>
            </a:endParaRPr>
          </a:p>
          <a:p>
            <a:r>
              <a:rPr lang="pt-PT" sz="1200" b="0" baseline="0" dirty="0">
                <a:solidFill>
                  <a:schemeClr val="bg1"/>
                </a:solidFill>
              </a:rPr>
              <a:t>quidgest@quidgest.com</a:t>
            </a:r>
          </a:p>
          <a:p>
            <a:r>
              <a:rPr lang="de-DE" sz="1200" b="0" baseline="0" dirty="0">
                <a:solidFill>
                  <a:schemeClr val="bg1"/>
                </a:solidFill>
              </a:rPr>
              <a:t>tel. (+351) 213 870 563</a:t>
            </a:r>
            <a:endParaRPr lang="pt-PT" sz="1200" b="0" baseline="0" dirty="0">
              <a:solidFill>
                <a:schemeClr val="bg1"/>
              </a:solidFill>
            </a:endParaRPr>
          </a:p>
          <a:p>
            <a:endParaRPr lang="pt-PT" sz="1400" b="0" dirty="0">
              <a:solidFill>
                <a:schemeClr val="bg1"/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670" y="3949116"/>
            <a:ext cx="2017570" cy="4943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127761" y="6131239"/>
            <a:ext cx="6888480" cy="49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9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067" y="1656108"/>
            <a:ext cx="7886700" cy="1419601"/>
          </a:xfrm>
        </p:spPr>
        <p:txBody>
          <a:bodyPr/>
          <a:lstStyle/>
          <a:p>
            <a:pPr algn="ctr"/>
            <a:r>
              <a:rPr lang="en-GB" dirty="0" smtClean="0"/>
              <a:t>Cascade delete changes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0141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Cascade</a:t>
            </a:r>
            <a:r>
              <a:rPr lang="pt-PT" dirty="0" smtClean="0"/>
              <a:t> delete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3947746"/>
            <a:ext cx="7891096" cy="201280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We could add an On delete to country to force the elimination of regions, rulers and languages when the Country is deleted</a:t>
            </a:r>
          </a:p>
        </p:txBody>
      </p:sp>
      <p:pic>
        <p:nvPicPr>
          <p:cNvPr id="1026" name="Picture 2" descr="cascadeDele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231777"/>
            <a:ext cx="3514725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45822" y="949144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Country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45822" y="1953120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Region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43798" y="1953120"/>
            <a:ext cx="12221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Languages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662853" y="1953120"/>
            <a:ext cx="118403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Ruler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093067" y="2957096"/>
            <a:ext cx="120454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Province</a:t>
            </a:r>
            <a:endParaRPr lang="en-GB" dirty="0"/>
          </a:p>
        </p:txBody>
      </p:sp>
      <p:cxnSp>
        <p:nvCxnSpPr>
          <p:cNvPr id="11" name="Straight Arrow Connector 10"/>
          <p:cNvCxnSpPr>
            <a:stCxn id="8" idx="0"/>
            <a:endCxn id="3" idx="2"/>
          </p:cNvCxnSpPr>
          <p:nvPr/>
        </p:nvCxnSpPr>
        <p:spPr>
          <a:xfrm flipV="1">
            <a:off x="5254869" y="1318476"/>
            <a:ext cx="1440473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  <a:endCxn id="3" idx="2"/>
          </p:cNvCxnSpPr>
          <p:nvPr/>
        </p:nvCxnSpPr>
        <p:spPr>
          <a:xfrm flipV="1">
            <a:off x="6695342" y="1318476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0"/>
            <a:endCxn id="3" idx="2"/>
          </p:cNvCxnSpPr>
          <p:nvPr/>
        </p:nvCxnSpPr>
        <p:spPr>
          <a:xfrm flipH="1" flipV="1">
            <a:off x="6695342" y="1318476"/>
            <a:ext cx="1459523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676289" y="2322452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2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3 </a:t>
            </a:r>
            <a:r>
              <a:rPr lang="pt-PT" dirty="0" err="1" smtClean="0"/>
              <a:t>changes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Delete if new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Check all dependencies before proceeding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Better support for tree deletion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519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Delete </a:t>
            </a:r>
            <a:r>
              <a:rPr lang="pt-PT" dirty="0" err="1" smtClean="0"/>
              <a:t>if</a:t>
            </a:r>
            <a:r>
              <a:rPr lang="pt-PT" dirty="0" smtClean="0"/>
              <a:t> </a:t>
            </a:r>
            <a:r>
              <a:rPr lang="pt-PT" dirty="0" err="1" smtClean="0"/>
              <a:t>new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5477608" cy="4469039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/>
              <a:t>If you were inserting or duplicating a country, and then </a:t>
            </a:r>
            <a:r>
              <a:rPr lang="en-GB" dirty="0" err="1" smtClean="0"/>
              <a:t>canceled</a:t>
            </a:r>
            <a:r>
              <a:rPr lang="en-GB" dirty="0" smtClean="0"/>
              <a:t>, the framework would not allow it, because Region was not a new record and would not force the deletion of province.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/>
              <a:t>From now on, the evaluation is always made on the root record</a:t>
            </a:r>
          </a:p>
          <a:p>
            <a:pPr algn="just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655776" y="2338329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Country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655776" y="3342305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Region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603021" y="4346281"/>
            <a:ext cx="120454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Province</a:t>
            </a:r>
            <a:endParaRPr lang="en-GB" dirty="0"/>
          </a:p>
        </p:txBody>
      </p:sp>
      <p:cxnSp>
        <p:nvCxnSpPr>
          <p:cNvPr id="8" name="Straight Arrow Connector 7"/>
          <p:cNvCxnSpPr>
            <a:stCxn id="6" idx="0"/>
            <a:endCxn id="5" idx="2"/>
          </p:cNvCxnSpPr>
          <p:nvPr/>
        </p:nvCxnSpPr>
        <p:spPr>
          <a:xfrm flipV="1">
            <a:off x="7205296" y="2707661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7186243" y="3711637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74060" y="2855706"/>
            <a:ext cx="1289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Delete if new</a:t>
            </a:r>
            <a:endParaRPr lang="en-GB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274060" y="3859682"/>
            <a:ext cx="1289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Delete if new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807568" y="2353718"/>
            <a:ext cx="789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err="1" smtClean="0"/>
              <a:t>Zz</a:t>
            </a:r>
            <a:r>
              <a:rPr lang="en-GB" sz="1600" i="1" dirty="0" smtClean="0"/>
              <a:t> = 1</a:t>
            </a:r>
            <a:endParaRPr lang="en-GB" sz="16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816360" y="3357694"/>
            <a:ext cx="789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err="1" smtClean="0"/>
              <a:t>Zz</a:t>
            </a:r>
            <a:r>
              <a:rPr lang="en-GB" sz="1600" i="1" dirty="0" smtClean="0"/>
              <a:t> = 0</a:t>
            </a:r>
            <a:endParaRPr lang="en-GB" sz="16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7807568" y="4368125"/>
            <a:ext cx="789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err="1" smtClean="0"/>
              <a:t>Zz</a:t>
            </a:r>
            <a:r>
              <a:rPr lang="en-GB" sz="1600" i="1" dirty="0" smtClean="0"/>
              <a:t> = 0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16428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Check</a:t>
            </a:r>
            <a:r>
              <a:rPr lang="pt-PT" dirty="0" smtClean="0"/>
              <a:t> </a:t>
            </a:r>
            <a:r>
              <a:rPr lang="pt-PT" dirty="0" err="1" smtClean="0"/>
              <a:t>all</a:t>
            </a:r>
            <a:r>
              <a:rPr lang="pt-PT" dirty="0" smtClean="0"/>
              <a:t> </a:t>
            </a:r>
            <a:r>
              <a:rPr lang="pt-PT" dirty="0" err="1" smtClean="0"/>
              <a:t>dependencies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738" y="4840248"/>
            <a:ext cx="3249488" cy="479098"/>
          </a:xfrm>
        </p:spPr>
        <p:txBody>
          <a:bodyPr>
            <a:normAutofit/>
          </a:bodyPr>
          <a:lstStyle/>
          <a:p>
            <a:pPr algn="just"/>
            <a:r>
              <a:rPr lang="en-GB" sz="1600" dirty="0" smtClean="0">
                <a:solidFill>
                  <a:schemeClr val="tx1"/>
                </a:solidFill>
              </a:rPr>
              <a:t>No delete cascades </a:t>
            </a:r>
            <a:r>
              <a:rPr lang="en-GB" sz="1600" dirty="0" err="1" smtClean="0">
                <a:solidFill>
                  <a:schemeClr val="tx1"/>
                </a:solidFill>
              </a:rPr>
              <a:t>anywere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83215" y="2197652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Country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383215" y="3201628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Region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781191" y="3201628"/>
            <a:ext cx="12221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Languages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900246" y="3201628"/>
            <a:ext cx="118403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Ruler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330460" y="4205604"/>
            <a:ext cx="120454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Province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9" idx="0"/>
            <a:endCxn id="16" idx="2"/>
          </p:cNvCxnSpPr>
          <p:nvPr/>
        </p:nvCxnSpPr>
        <p:spPr>
          <a:xfrm flipV="1">
            <a:off x="5492262" y="2566984"/>
            <a:ext cx="1440473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0"/>
            <a:endCxn id="16" idx="2"/>
          </p:cNvCxnSpPr>
          <p:nvPr/>
        </p:nvCxnSpPr>
        <p:spPr>
          <a:xfrm flipV="1">
            <a:off x="6932735" y="2566984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0"/>
            <a:endCxn id="16" idx="2"/>
          </p:cNvCxnSpPr>
          <p:nvPr/>
        </p:nvCxnSpPr>
        <p:spPr>
          <a:xfrm flipH="1" flipV="1">
            <a:off x="6932735" y="2566984"/>
            <a:ext cx="1459523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913682" y="3570960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707046" y="1560143"/>
            <a:ext cx="3785088" cy="4251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b="1" dirty="0" smtClean="0"/>
              <a:t>Previous behaviour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Delete country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Error saying that rulers must be deleted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Delete rulers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Delete country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Error saying region must be deleted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Delete region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Error saying province must be deleted</a:t>
            </a:r>
          </a:p>
          <a:p>
            <a:pPr algn="just"/>
            <a:r>
              <a:rPr lang="en-GB" dirty="0" err="1" smtClean="0"/>
              <a:t>Etc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278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Check</a:t>
            </a:r>
            <a:r>
              <a:rPr lang="pt-PT" dirty="0" smtClean="0"/>
              <a:t> </a:t>
            </a:r>
            <a:r>
              <a:rPr lang="pt-PT" dirty="0" err="1" smtClean="0"/>
              <a:t>all</a:t>
            </a:r>
            <a:r>
              <a:rPr lang="pt-PT" dirty="0" smtClean="0"/>
              <a:t> </a:t>
            </a:r>
            <a:r>
              <a:rPr lang="pt-PT" dirty="0" err="1" smtClean="0"/>
              <a:t>dependencies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383215" y="2197652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Country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383215" y="3201628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Region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781191" y="3201628"/>
            <a:ext cx="122213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Languages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900246" y="3201628"/>
            <a:ext cx="118403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Ruler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330460" y="4205604"/>
            <a:ext cx="120454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Province</a:t>
            </a:r>
            <a:endParaRPr lang="en-GB" dirty="0"/>
          </a:p>
        </p:txBody>
      </p:sp>
      <p:cxnSp>
        <p:nvCxnSpPr>
          <p:cNvPr id="21" name="Straight Arrow Connector 20"/>
          <p:cNvCxnSpPr>
            <a:stCxn id="19" idx="0"/>
            <a:endCxn id="16" idx="2"/>
          </p:cNvCxnSpPr>
          <p:nvPr/>
        </p:nvCxnSpPr>
        <p:spPr>
          <a:xfrm flipV="1">
            <a:off x="5492262" y="2566984"/>
            <a:ext cx="1440473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0"/>
            <a:endCxn id="16" idx="2"/>
          </p:cNvCxnSpPr>
          <p:nvPr/>
        </p:nvCxnSpPr>
        <p:spPr>
          <a:xfrm flipV="1">
            <a:off x="6932735" y="2566984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8" idx="0"/>
            <a:endCxn id="16" idx="2"/>
          </p:cNvCxnSpPr>
          <p:nvPr/>
        </p:nvCxnSpPr>
        <p:spPr>
          <a:xfrm flipH="1" flipV="1">
            <a:off x="6932735" y="2566984"/>
            <a:ext cx="1459523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913682" y="3570960"/>
            <a:ext cx="0" cy="63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/>
          <p:cNvSpPr txBox="1">
            <a:spLocks/>
          </p:cNvSpPr>
          <p:nvPr/>
        </p:nvSpPr>
        <p:spPr>
          <a:xfrm>
            <a:off x="707046" y="1560143"/>
            <a:ext cx="3785088" cy="42515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b="1" dirty="0" smtClean="0"/>
              <a:t>New behaviour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/>
              <a:t>Delete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One error saying there are dependencies in Ruler, Region, Province and Languages tables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Delete all identified dependencies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Great success</a:t>
            </a:r>
          </a:p>
        </p:txBody>
      </p:sp>
    </p:spTree>
    <p:extLst>
      <p:ext uri="{BB962C8B-B14F-4D97-AF65-F5344CB8AC3E}">
        <p14:creationId xmlns:p14="http://schemas.microsoft.com/office/powerpoint/2010/main" val="36645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Tree table deletion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402873" cy="397729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err="1" smtClean="0"/>
              <a:t>Genio</a:t>
            </a:r>
            <a:r>
              <a:rPr lang="en-GB" dirty="0" smtClean="0"/>
              <a:t> could handle the deletion of tree data, but only when you were deleting directly a tree record.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/>
              <a:t>In the example, you could delete a requirement, but not a norm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dirty="0" smtClean="0"/>
              <a:t>From now on, it should be possible to delete all tree structures with cascade deletion</a:t>
            </a:r>
          </a:p>
          <a:p>
            <a:pPr algn="just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550268" y="2243482"/>
            <a:ext cx="109903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Norm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383215" y="3201628"/>
            <a:ext cx="143314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Requirement</a:t>
            </a:r>
            <a:endParaRPr lang="en-GB" dirty="0"/>
          </a:p>
        </p:txBody>
      </p:sp>
      <p:cxnSp>
        <p:nvCxnSpPr>
          <p:cNvPr id="16" name="Straight Arrow Connector 15"/>
          <p:cNvCxnSpPr>
            <a:stCxn id="15" idx="0"/>
            <a:endCxn id="14" idx="2"/>
          </p:cNvCxnSpPr>
          <p:nvPr/>
        </p:nvCxnSpPr>
        <p:spPr>
          <a:xfrm flipH="1" flipV="1">
            <a:off x="7099788" y="2612814"/>
            <a:ext cx="1" cy="588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48045" y="3613639"/>
            <a:ext cx="191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(Tree like table)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7117371" y="2746966"/>
            <a:ext cx="1916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Delete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261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81050" y="1978024"/>
            <a:ext cx="7886700" cy="4469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Revision of invalid </a:t>
            </a:r>
            <a:r>
              <a:rPr lang="en-GB" dirty="0" err="1" smtClean="0"/>
              <a:t>zzstate</a:t>
            </a:r>
            <a:r>
              <a:rPr lang="en-GB" dirty="0" smtClean="0"/>
              <a:t> script to follow cascade deletions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Revision of definition of cascade deletions to be done at a domain level, but specifying different behaviours for different keys</a:t>
            </a: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222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24436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0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 0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Layout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eparator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Layout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eparator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8098</TotalTime>
  <Words>286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Title Slide 01</vt:lpstr>
      <vt:lpstr>Title Slide 02</vt:lpstr>
      <vt:lpstr>Custom Layout Blue</vt:lpstr>
      <vt:lpstr>Separator Blue</vt:lpstr>
      <vt:lpstr>Custom Layout White</vt:lpstr>
      <vt:lpstr>Separator White</vt:lpstr>
      <vt:lpstr>End</vt:lpstr>
      <vt:lpstr>Cascade delete changes</vt:lpstr>
      <vt:lpstr>Cascade delete</vt:lpstr>
      <vt:lpstr>3 changes</vt:lpstr>
      <vt:lpstr>Delete if new</vt:lpstr>
      <vt:lpstr>Check all dependencies</vt:lpstr>
      <vt:lpstr>Check all dependencies</vt:lpstr>
      <vt:lpstr>Tree table deletion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Raminhos</dc:creator>
  <cp:lastModifiedBy>João Ferro</cp:lastModifiedBy>
  <cp:revision>214</cp:revision>
  <dcterms:created xsi:type="dcterms:W3CDTF">2016-03-09T12:24:23Z</dcterms:created>
  <dcterms:modified xsi:type="dcterms:W3CDTF">2021-06-25T08:56:14Z</dcterms:modified>
</cp:coreProperties>
</file>