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0" r:id="rId2"/>
  </p:sldMasterIdLst>
  <p:notesMasterIdLst>
    <p:notesMasterId r:id="rId13"/>
  </p:notesMasterIdLst>
  <p:sldIdLst>
    <p:sldId id="256" r:id="rId3"/>
    <p:sldId id="258" r:id="rId4"/>
    <p:sldId id="282" r:id="rId5"/>
    <p:sldId id="278" r:id="rId6"/>
    <p:sldId id="277" r:id="rId7"/>
    <p:sldId id="279" r:id="rId8"/>
    <p:sldId id="280" r:id="rId9"/>
    <p:sldId id="281" r:id="rId10"/>
    <p:sldId id="283" r:id="rId11"/>
    <p:sldId id="284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DA"/>
    <a:srgbClr val="8064A2"/>
    <a:srgbClr val="6C6C6C"/>
    <a:srgbClr val="948A54"/>
    <a:srgbClr val="4BACC6"/>
    <a:srgbClr val="C0504D"/>
    <a:srgbClr val="F79646"/>
    <a:srgbClr val="9BBB59"/>
    <a:srgbClr val="FFFFFF"/>
    <a:srgbClr val="007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108" d="100"/>
          <a:sy n="108" d="100"/>
        </p:scale>
        <p:origin x="60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EE5DB-FB22-47D3-B198-9C061A0CBBC0}" type="datetimeFigureOut">
              <a:rPr lang="pt-PT" smtClean="0"/>
              <a:pPr/>
              <a:t>26/03/2021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0130B-C3A1-4455-B119-DCF8A6FD9EEA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284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92897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0795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2529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8066"/>
            <a:ext cx="10972800" cy="1143000"/>
          </a:xfrm>
          <a:ln w="1270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t-PT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6872"/>
            <a:ext cx="5386917" cy="3849291"/>
          </a:xfrm>
          <a:solidFill>
            <a:srgbClr val="000000">
              <a:alpha val="5098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pt-PT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6872"/>
            <a:ext cx="5389033" cy="3849291"/>
          </a:xfrm>
          <a:solidFill>
            <a:srgbClr val="000000">
              <a:alpha val="5098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pt-PT" sz="18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7683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394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25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24743"/>
            <a:ext cx="4011084" cy="11620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/>
          <a:lstStyle>
            <a:lvl1pPr algn="ctr"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24744"/>
            <a:ext cx="6815667" cy="5184576"/>
          </a:xfrm>
          <a:solidFill>
            <a:srgbClr val="000000">
              <a:alpha val="5098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pt-PT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08486"/>
            <a:ext cx="4011084" cy="3900834"/>
          </a:xfrm>
          <a:solidFill>
            <a:srgbClr val="000000">
              <a:alpha val="5098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b="0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957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00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138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2091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7089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00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39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0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552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81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63304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50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43472"/>
            <a:ext cx="10972800" cy="1143000"/>
          </a:xfrm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41044"/>
            <a:ext cx="5384800" cy="4040285"/>
          </a:xfrm>
          <a:solidFill>
            <a:srgbClr val="000000">
              <a:alpha val="5098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41044"/>
            <a:ext cx="5384800" cy="4040285"/>
          </a:xfrm>
          <a:solidFill>
            <a:srgbClr val="000000">
              <a:alpha val="5098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9334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1814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2348880"/>
            <a:ext cx="11521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3584013"/>
            <a:ext cx="11521280" cy="240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181468"/>
            <a:ext cx="12192000" cy="0"/>
          </a:xfrm>
          <a:prstGeom prst="line">
            <a:avLst/>
          </a:prstGeom>
          <a:ln w="19050">
            <a:solidFill>
              <a:srgbClr val="009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120680"/>
            <a:ext cx="12192000" cy="0"/>
          </a:xfrm>
          <a:prstGeom prst="line">
            <a:avLst/>
          </a:prstGeom>
          <a:ln w="19050">
            <a:solidFill>
              <a:srgbClr val="009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-22244" y="6339231"/>
            <a:ext cx="445483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pt-PT" sz="1200" b="0" dirty="0">
                <a:solidFill>
                  <a:srgbClr val="0095DA"/>
                </a:solidFill>
                <a:effectLst/>
              </a:rPr>
              <a:t>quidgest@quidgest.com | www.quidgest.com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1245960"/>
            <a:ext cx="3648405" cy="670873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8235" y="1172777"/>
            <a:ext cx="3648405" cy="7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968" y="6290151"/>
            <a:ext cx="6048672" cy="3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0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8" r:id="rId4"/>
    <p:sldLayoutId id="214748368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95D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9" y="699958"/>
            <a:ext cx="7423851" cy="618224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6299" y="0"/>
            <a:ext cx="12175701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24944"/>
            <a:ext cx="10972800" cy="262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9938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31371" y="6437949"/>
            <a:ext cx="445483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1000" b="0" dirty="0">
                <a:solidFill>
                  <a:srgbClr val="0095DA"/>
                </a:solidFill>
                <a:effectLst/>
              </a:rPr>
              <a:t>quidgest@quidgest.com | www.quidgest.com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3987" y="174120"/>
            <a:ext cx="2630632" cy="51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82" y="260648"/>
            <a:ext cx="1961495" cy="3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1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ctr" defTabSz="914400" rtl="0" eaLnBrk="1" latinLnBrk="0" hangingPunct="1">
        <a:spcBef>
          <a:spcPct val="0"/>
        </a:spcBef>
        <a:buNone/>
        <a:defRPr lang="pt-PT" sz="4400" b="1" kern="1200" smtClean="0">
          <a:solidFill>
            <a:srgbClr val="0095D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pt-PT" sz="2000" kern="120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Layout Options/Interface improvements </a:t>
            </a:r>
            <a:endParaRPr lang="pt-PT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José Gomes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BF629EA-F9A2-470E-9B05-775F1F0C7A51}"/>
              </a:ext>
            </a:extLst>
          </p:cNvPr>
          <p:cNvSpPr txBox="1">
            <a:spLocks/>
          </p:cNvSpPr>
          <p:nvPr/>
        </p:nvSpPr>
        <p:spPr>
          <a:xfrm>
            <a:off x="914400" y="2492897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pt-PT" sz="4400" b="1" kern="1200" smtClean="0">
                <a:solidFill>
                  <a:srgbClr val="0095D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78411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</p:spPr>
        <p:txBody>
          <a:bodyPr/>
          <a:lstStyle/>
          <a:p>
            <a:r>
              <a:rPr lang="en-US" dirty="0"/>
              <a:t>Layout options 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24944"/>
            <a:ext cx="10972800" cy="3168352"/>
          </a:xfrm>
        </p:spPr>
        <p:txBody>
          <a:bodyPr>
            <a:normAutofit/>
          </a:bodyPr>
          <a:lstStyle/>
          <a:p>
            <a:r>
              <a:rPr lang="pt-PT" dirty="0"/>
              <a:t>“</a:t>
            </a:r>
            <a:r>
              <a:rPr lang="pt-PT" i="1" dirty="0"/>
              <a:t>$enable-table-wrap</a:t>
            </a:r>
            <a:r>
              <a:rPr lang="pt-PT" dirty="0"/>
              <a:t>” (new)</a:t>
            </a:r>
          </a:p>
          <a:p>
            <a:r>
              <a:rPr lang="pt-PT" dirty="0"/>
              <a:t>$menu-multi-level (new)</a:t>
            </a:r>
          </a:p>
          <a:p>
            <a:r>
              <a:rPr lang="pt-PT" dirty="0"/>
              <a:t>MenuSearchEnable (new)</a:t>
            </a:r>
          </a:p>
          <a:p>
            <a:r>
              <a:rPr lang="pt-PT" dirty="0"/>
              <a:t>BookmarkEnable (new)</a:t>
            </a:r>
          </a:p>
          <a:p>
            <a:r>
              <a:rPr lang="en-US" dirty="0" err="1"/>
              <a:t>HeaderPlacement</a:t>
            </a:r>
            <a:r>
              <a:rPr lang="en-US" dirty="0"/>
              <a:t> (Default value changed)</a:t>
            </a:r>
            <a:endParaRPr lang="pt-PT" dirty="0"/>
          </a:p>
          <a:p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837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</p:spPr>
        <p:txBody>
          <a:bodyPr/>
          <a:lstStyle/>
          <a:p>
            <a:r>
              <a:rPr lang="en-US" dirty="0"/>
              <a:t>Layout options (</a:t>
            </a:r>
            <a:r>
              <a:rPr lang="en-US" dirty="0" err="1"/>
              <a:t>Genio</a:t>
            </a:r>
            <a:r>
              <a:rPr lang="en-US" dirty="0"/>
              <a:t>) </a:t>
            </a:r>
            <a:endParaRPr lang="pt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7A6B9-FA28-4E6B-B637-7A55283A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07" y="1484784"/>
            <a:ext cx="5802967" cy="4752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05AAB-8B3E-4F9E-B4D6-5A614BB22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484784"/>
            <a:ext cx="3600400" cy="3049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86DBD6-D4E2-4439-AA7A-A4F278D18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8" y="3569517"/>
            <a:ext cx="3384376" cy="29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1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</p:spPr>
        <p:txBody>
          <a:bodyPr/>
          <a:lstStyle/>
          <a:p>
            <a:r>
              <a:rPr lang="pt-PT" dirty="0"/>
              <a:t>“</a:t>
            </a:r>
            <a:r>
              <a:rPr lang="pt-PT" i="1" dirty="0"/>
              <a:t>$enable-table-wrap</a:t>
            </a:r>
            <a:r>
              <a:rPr lang="en-US" dirty="0"/>
              <a:t> </a:t>
            </a:r>
            <a:endParaRPr lang="pt-PT" dirty="0"/>
          </a:p>
        </p:txBody>
      </p:sp>
      <p:pic>
        <p:nvPicPr>
          <p:cNvPr id="1026" name="Picture 15">
            <a:extLst>
              <a:ext uri="{FF2B5EF4-FFF2-40B4-BE49-F238E27FC236}">
                <a16:creationId xmlns:a16="http://schemas.microsoft.com/office/drawing/2014/main" id="{854E79A9-63E0-4EA9-81A1-BB59C51F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700808"/>
            <a:ext cx="589771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743D4-44AD-417D-BD19-6BDEF985AF80}"/>
              </a:ext>
            </a:extLst>
          </p:cNvPr>
          <p:cNvSpPr txBox="1"/>
          <p:nvPr/>
        </p:nvSpPr>
        <p:spPr>
          <a:xfrm>
            <a:off x="505571" y="4581128"/>
            <a:ext cx="29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$enable-table-wrap:false</a:t>
            </a:r>
            <a:endParaRPr lang="pt-P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84A94F-01AE-45C9-B823-340C677FA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374" y="3009920"/>
            <a:ext cx="6884824" cy="31424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115DC0-2EF7-4FED-9056-74FF814348BD}"/>
              </a:ext>
            </a:extLst>
          </p:cNvPr>
          <p:cNvSpPr txBox="1"/>
          <p:nvPr/>
        </p:nvSpPr>
        <p:spPr>
          <a:xfrm>
            <a:off x="4749118" y="6152335"/>
            <a:ext cx="29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$enable-table-wrap:true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48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6F88-F547-4174-A486-CE72FF1F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143000"/>
          </a:xfrm>
        </p:spPr>
        <p:txBody>
          <a:bodyPr/>
          <a:lstStyle/>
          <a:p>
            <a:r>
              <a:rPr lang="pt-PT" dirty="0"/>
              <a:t>$menu-multi-level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743DDD-639A-4908-8812-CA9B33C7782E}"/>
              </a:ext>
            </a:extLst>
          </p:cNvPr>
          <p:cNvSpPr/>
          <p:nvPr/>
        </p:nvSpPr>
        <p:spPr>
          <a:xfrm>
            <a:off x="6050281" y="1916832"/>
            <a:ext cx="45719" cy="37535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A0C6F-FF34-4CB5-900D-5A2625B0F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83" y="1619672"/>
            <a:ext cx="4576585" cy="4509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B62770-3882-46BD-80A1-E03BBC3AA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442" y="1619673"/>
            <a:ext cx="4527281" cy="44736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E545EB-E068-4662-BF93-5ABF3D4249F7}"/>
              </a:ext>
            </a:extLst>
          </p:cNvPr>
          <p:cNvSpPr txBox="1"/>
          <p:nvPr/>
        </p:nvSpPr>
        <p:spPr>
          <a:xfrm>
            <a:off x="1025683" y="6128950"/>
            <a:ext cx="29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$menu-multi-level</a:t>
            </a:r>
            <a:r>
              <a:rPr lang="pt-PT" i="1" dirty="0"/>
              <a:t>:false</a:t>
            </a:r>
            <a:endParaRPr lang="pt-P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E28C6-C199-4F94-9CC5-5A39AF54E9BC}"/>
              </a:ext>
            </a:extLst>
          </p:cNvPr>
          <p:cNvSpPr txBox="1"/>
          <p:nvPr/>
        </p:nvSpPr>
        <p:spPr>
          <a:xfrm>
            <a:off x="6563442" y="6127299"/>
            <a:ext cx="29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$menu-multi-level</a:t>
            </a:r>
            <a:r>
              <a:rPr lang="pt-PT" i="1" dirty="0"/>
              <a:t>:false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820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6F88-F547-4174-A486-CE72FF1F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143000"/>
          </a:xfrm>
        </p:spPr>
        <p:txBody>
          <a:bodyPr/>
          <a:lstStyle/>
          <a:p>
            <a:r>
              <a:rPr lang="pt-PT" dirty="0"/>
              <a:t>MenuSearchEnable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743DDD-639A-4908-8812-CA9B33C7782E}"/>
              </a:ext>
            </a:extLst>
          </p:cNvPr>
          <p:cNvSpPr/>
          <p:nvPr/>
        </p:nvSpPr>
        <p:spPr>
          <a:xfrm>
            <a:off x="6050281" y="1916832"/>
            <a:ext cx="45719" cy="37535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A0C6F-FF34-4CB5-900D-5A2625B0F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83" y="1619672"/>
            <a:ext cx="4576585" cy="45095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E545EB-E068-4662-BF93-5ABF3D4249F7}"/>
              </a:ext>
            </a:extLst>
          </p:cNvPr>
          <p:cNvSpPr txBox="1"/>
          <p:nvPr/>
        </p:nvSpPr>
        <p:spPr>
          <a:xfrm>
            <a:off x="1025683" y="6128950"/>
            <a:ext cx="29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MenuSearchEnable</a:t>
            </a:r>
            <a:r>
              <a:rPr lang="pt-PT" i="1" dirty="0"/>
              <a:t>:true</a:t>
            </a:r>
            <a:endParaRPr lang="pt-P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E28C6-C199-4F94-9CC5-5A39AF54E9BC}"/>
              </a:ext>
            </a:extLst>
          </p:cNvPr>
          <p:cNvSpPr txBox="1"/>
          <p:nvPr/>
        </p:nvSpPr>
        <p:spPr>
          <a:xfrm>
            <a:off x="6563442" y="6127299"/>
            <a:ext cx="29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MenuSearchEnable</a:t>
            </a:r>
            <a:r>
              <a:rPr lang="pt-PT" i="1" dirty="0"/>
              <a:t>:false</a:t>
            </a:r>
            <a:endParaRPr lang="pt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BBA68-E4C4-41CD-A909-1316DCB20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012" y="1600181"/>
            <a:ext cx="4880579" cy="45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2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6F88-F547-4174-A486-CE72FF1F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143000"/>
          </a:xfrm>
        </p:spPr>
        <p:txBody>
          <a:bodyPr/>
          <a:lstStyle/>
          <a:p>
            <a:r>
              <a:rPr lang="pt-PT" dirty="0"/>
              <a:t>BookmarkEnable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743DDD-639A-4908-8812-CA9B33C7782E}"/>
              </a:ext>
            </a:extLst>
          </p:cNvPr>
          <p:cNvSpPr/>
          <p:nvPr/>
        </p:nvSpPr>
        <p:spPr>
          <a:xfrm>
            <a:off x="6050281" y="1916832"/>
            <a:ext cx="45719" cy="37535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A0C6F-FF34-4CB5-900D-5A2625B0F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83" y="1619672"/>
            <a:ext cx="4576585" cy="45095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E545EB-E068-4662-BF93-5ABF3D4249F7}"/>
              </a:ext>
            </a:extLst>
          </p:cNvPr>
          <p:cNvSpPr txBox="1"/>
          <p:nvPr/>
        </p:nvSpPr>
        <p:spPr>
          <a:xfrm>
            <a:off x="1025683" y="6128950"/>
            <a:ext cx="29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BookmarkEnable</a:t>
            </a:r>
            <a:r>
              <a:rPr lang="pt-PT" i="1" dirty="0"/>
              <a:t>:true</a:t>
            </a:r>
            <a:endParaRPr lang="pt-P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E28C6-C199-4F94-9CC5-5A39AF54E9BC}"/>
              </a:ext>
            </a:extLst>
          </p:cNvPr>
          <p:cNvSpPr txBox="1"/>
          <p:nvPr/>
        </p:nvSpPr>
        <p:spPr>
          <a:xfrm>
            <a:off x="6563442" y="6127299"/>
            <a:ext cx="29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BookmarkEnable</a:t>
            </a:r>
            <a:r>
              <a:rPr lang="pt-PT" i="1" dirty="0"/>
              <a:t>:false</a:t>
            </a:r>
            <a:endParaRPr lang="pt-P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E7B37-4C9F-494F-BD94-49E736000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554" y="1619672"/>
            <a:ext cx="5038387" cy="45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8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</p:spPr>
        <p:txBody>
          <a:bodyPr/>
          <a:lstStyle/>
          <a:p>
            <a:r>
              <a:rPr lang="en-US" dirty="0" err="1"/>
              <a:t>HeaderPlacement</a:t>
            </a:r>
            <a:r>
              <a:rPr lang="en-US" dirty="0"/>
              <a:t> (</a:t>
            </a:r>
            <a:r>
              <a:rPr lang="en-US" dirty="0" err="1"/>
              <a:t>FlatIntranet</a:t>
            </a:r>
            <a:r>
              <a:rPr lang="en-US" dirty="0"/>
              <a:t>)</a:t>
            </a:r>
            <a:endParaRPr lang="pt-P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A3648E-2A64-4D13-A2B4-0AF753B26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24944"/>
            <a:ext cx="109728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Default value changed:</a:t>
            </a:r>
          </a:p>
          <a:p>
            <a:pPr marL="0" indent="0">
              <a:buNone/>
            </a:pPr>
            <a:r>
              <a:rPr lang="en-US" b="1" dirty="0"/>
              <a:t>Before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pt-PT" sz="2400" dirty="0"/>
              <a:t>&lt;HeaderPlacement&gt;in_contentPanel&lt;/HeaderPlacement&gt; </a:t>
            </a:r>
            <a:endParaRPr lang="en-US" sz="2400" dirty="0"/>
          </a:p>
          <a:p>
            <a:pPr marL="0" indent="0">
              <a:buNone/>
            </a:pPr>
            <a:r>
              <a:rPr lang="en-US" b="1" dirty="0"/>
              <a:t>After:</a:t>
            </a:r>
          </a:p>
          <a:p>
            <a:pPr marL="0" indent="0">
              <a:buNone/>
            </a:pPr>
            <a:r>
              <a:rPr lang="en-US" sz="2400" dirty="0"/>
              <a:t>&lt;</a:t>
            </a:r>
            <a:r>
              <a:rPr lang="en-US" sz="2400" dirty="0" err="1"/>
              <a:t>HeaderPlacement</a:t>
            </a:r>
            <a:r>
              <a:rPr lang="en-US" sz="2400" dirty="0"/>
              <a:t>&gt;</a:t>
            </a:r>
            <a:r>
              <a:rPr lang="en-US" sz="2400" dirty="0" err="1"/>
              <a:t>in_menuPanel</a:t>
            </a:r>
            <a:r>
              <a:rPr lang="en-US" sz="2400" dirty="0"/>
              <a:t>&lt;/</a:t>
            </a:r>
            <a:r>
              <a:rPr lang="en-US" sz="2400" dirty="0" err="1"/>
              <a:t>HeaderPlacement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88293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</p:spPr>
        <p:txBody>
          <a:bodyPr/>
          <a:lstStyle/>
          <a:p>
            <a:r>
              <a:rPr lang="en-US" dirty="0"/>
              <a:t>Interface Improvements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10972800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Fixed header for list tables (</a:t>
            </a:r>
            <a:r>
              <a:rPr lang="en-US" dirty="0" err="1"/>
              <a:t>DbEdit</a:t>
            </a:r>
            <a:r>
              <a:rPr lang="en-US" dirty="0"/>
              <a:t>) with vertical scroll  </a:t>
            </a:r>
          </a:p>
          <a:p>
            <a:endParaRPr lang="pt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C5B86-54B5-4F2D-BE84-F6C25E253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16" y="2091797"/>
            <a:ext cx="10081120" cy="42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592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5847</TotalTime>
  <Words>117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Custom Design</vt:lpstr>
      <vt:lpstr>1_Custom Design</vt:lpstr>
      <vt:lpstr>Layout Options/Interface improvements </vt:lpstr>
      <vt:lpstr>Layout options </vt:lpstr>
      <vt:lpstr>Layout options (Genio) </vt:lpstr>
      <vt:lpstr>“$enable-table-wrap </vt:lpstr>
      <vt:lpstr>$menu-multi-level</vt:lpstr>
      <vt:lpstr>MenuSearchEnable</vt:lpstr>
      <vt:lpstr>BookmarkEnable</vt:lpstr>
      <vt:lpstr>HeaderPlacement (FlatIntranet)</vt:lpstr>
      <vt:lpstr>Interface Improvements</vt:lpstr>
      <vt:lpstr>PowerPoint Presentation</vt:lpstr>
    </vt:vector>
  </TitlesOfParts>
  <Company>Quidgest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André Ancião</dc:creator>
  <cp:lastModifiedBy>José Gomes</cp:lastModifiedBy>
  <cp:revision>182</cp:revision>
  <dcterms:created xsi:type="dcterms:W3CDTF">2011-03-16T17:00:35Z</dcterms:created>
  <dcterms:modified xsi:type="dcterms:W3CDTF">2021-03-26T12:43:07Z</dcterms:modified>
</cp:coreProperties>
</file>